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303" r:id="rId6"/>
    <p:sldId id="260" r:id="rId7"/>
    <p:sldId id="261" r:id="rId8"/>
    <p:sldId id="262" r:id="rId9"/>
    <p:sldId id="263" r:id="rId10"/>
    <p:sldId id="266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nder Al Otaibi" userId="fa66237950b16234" providerId="LiveId" clId="{434B7BA8-CB95-4A33-A644-DF5ED07264EC}"/>
    <pc:docChg chg="undo custSel addSld modSld">
      <pc:chgData name="Bander Al Otaibi" userId="fa66237950b16234" providerId="LiveId" clId="{434B7BA8-CB95-4A33-A644-DF5ED07264EC}" dt="2018-03-23T12:01:29.181" v="1710" actId="1076"/>
      <pc:docMkLst>
        <pc:docMk/>
      </pc:docMkLst>
      <pc:sldChg chg="modSp">
        <pc:chgData name="Bander Al Otaibi" userId="fa66237950b16234" providerId="LiveId" clId="{434B7BA8-CB95-4A33-A644-DF5ED07264EC}" dt="2018-03-23T11:03:55.057" v="6" actId="1076"/>
        <pc:sldMkLst>
          <pc:docMk/>
          <pc:sldMk cId="1644805012" sldId="282"/>
        </pc:sldMkLst>
        <pc:spChg chg="mod">
          <ac:chgData name="Bander Al Otaibi" userId="fa66237950b16234" providerId="LiveId" clId="{434B7BA8-CB95-4A33-A644-DF5ED07264EC}" dt="2018-03-23T11:03:55.057" v="6" actId="1076"/>
          <ac:spMkLst>
            <pc:docMk/>
            <pc:sldMk cId="1644805012" sldId="282"/>
            <ac:spMk id="7" creationId="{FF1A1E0A-B390-42BB-A016-08F63AA81A74}"/>
          </ac:spMkLst>
        </pc:spChg>
        <pc:spChg chg="mod">
          <ac:chgData name="Bander Al Otaibi" userId="fa66237950b16234" providerId="LiveId" clId="{434B7BA8-CB95-4A33-A644-DF5ED07264EC}" dt="2018-03-23T11:03:47.259" v="4" actId="1076"/>
          <ac:spMkLst>
            <pc:docMk/>
            <pc:sldMk cId="1644805012" sldId="282"/>
            <ac:spMk id="8" creationId="{AF27B168-56E8-46E6-9388-93DF62E2C984}"/>
          </ac:spMkLst>
        </pc:spChg>
        <pc:spChg chg="mod">
          <ac:chgData name="Bander Al Otaibi" userId="fa66237950b16234" providerId="LiveId" clId="{434B7BA8-CB95-4A33-A644-DF5ED07264EC}" dt="2018-03-23T11:03:40.403" v="3" actId="1076"/>
          <ac:spMkLst>
            <pc:docMk/>
            <pc:sldMk cId="1644805012" sldId="282"/>
            <ac:spMk id="13" creationId="{6BE157F3-5096-45E8-80FB-12C0AC220A6F}"/>
          </ac:spMkLst>
        </pc:spChg>
        <pc:spChg chg="mod">
          <ac:chgData name="Bander Al Otaibi" userId="fa66237950b16234" providerId="LiveId" clId="{434B7BA8-CB95-4A33-A644-DF5ED07264EC}" dt="2018-03-23T11:03:51.713" v="5" actId="1076"/>
          <ac:spMkLst>
            <pc:docMk/>
            <pc:sldMk cId="1644805012" sldId="282"/>
            <ac:spMk id="21" creationId="{6EC4B509-D41A-4C7B-8687-F7994B3F8B7F}"/>
          </ac:spMkLst>
        </pc:spChg>
      </pc:sldChg>
      <pc:sldChg chg="addSp delSp modSp add delAnim modAnim">
        <pc:chgData name="Bander Al Otaibi" userId="fa66237950b16234" providerId="LiveId" clId="{434B7BA8-CB95-4A33-A644-DF5ED07264EC}" dt="2018-03-23T11:14:44.720" v="290" actId="14100"/>
        <pc:sldMkLst>
          <pc:docMk/>
          <pc:sldMk cId="3200693750" sldId="283"/>
        </pc:sldMkLst>
        <pc:spChg chg="del mod">
          <ac:chgData name="Bander Al Otaibi" userId="fa66237950b16234" providerId="LiveId" clId="{434B7BA8-CB95-4A33-A644-DF5ED07264EC}" dt="2018-03-23T11:10:30.572" v="185" actId="478"/>
          <ac:spMkLst>
            <pc:docMk/>
            <pc:sldMk cId="3200693750" sldId="283"/>
            <ac:spMk id="7" creationId="{FF1A1E0A-B390-42BB-A016-08F63AA81A74}"/>
          </ac:spMkLst>
        </pc:spChg>
        <pc:spChg chg="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8" creationId="{AF27B168-56E8-46E6-9388-93DF62E2C984}"/>
          </ac:spMkLst>
        </pc:spChg>
        <pc:spChg chg="add 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9" creationId="{49ADAF18-5FF4-4F8D-BFC3-81CED42E6A54}"/>
          </ac:spMkLst>
        </pc:spChg>
        <pc:spChg chg="add 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10" creationId="{98D0B6CE-DB08-4397-8AD4-863E6BD7AE8D}"/>
          </ac:spMkLst>
        </pc:spChg>
        <pc:spChg chg="mod">
          <ac:chgData name="Bander Al Otaibi" userId="fa66237950b16234" providerId="LiveId" clId="{434B7BA8-CB95-4A33-A644-DF5ED07264EC}" dt="2018-03-23T11:04:38.789" v="17" actId="20577"/>
          <ac:spMkLst>
            <pc:docMk/>
            <pc:sldMk cId="3200693750" sldId="283"/>
            <ac:spMk id="11" creationId="{801D006F-4211-4010-8BA2-90123EBF1980}"/>
          </ac:spMkLst>
        </pc:spChg>
        <pc:spChg chg="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12" creationId="{D23F559D-C720-4517-8F98-EC1552779A91}"/>
          </ac:spMkLst>
        </pc:spChg>
        <pc:spChg chg="del mod">
          <ac:chgData name="Bander Al Otaibi" userId="fa66237950b16234" providerId="LiveId" clId="{434B7BA8-CB95-4A33-A644-DF5ED07264EC}" dt="2018-03-23T11:10:48.493" v="186" actId="478"/>
          <ac:spMkLst>
            <pc:docMk/>
            <pc:sldMk cId="3200693750" sldId="283"/>
            <ac:spMk id="13" creationId="{6BE157F3-5096-45E8-80FB-12C0AC220A6F}"/>
          </ac:spMkLst>
        </pc:spChg>
        <pc:spChg chg="add mod">
          <ac:chgData name="Bander Al Otaibi" userId="fa66237950b16234" providerId="LiveId" clId="{434B7BA8-CB95-4A33-A644-DF5ED07264EC}" dt="2018-03-23T11:14:44.720" v="290" actId="14100"/>
          <ac:spMkLst>
            <pc:docMk/>
            <pc:sldMk cId="3200693750" sldId="283"/>
            <ac:spMk id="14" creationId="{065027CF-8482-4804-88A2-3D36F4D89DC0}"/>
          </ac:spMkLst>
        </pc:spChg>
        <pc:spChg chg="add 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15" creationId="{7C3AF267-74E5-45B2-80ED-605EFD6B6C0D}"/>
          </ac:spMkLst>
        </pc:spChg>
        <pc:spChg chg="add mod">
          <ac:chgData name="Bander Al Otaibi" userId="fa66237950b16234" providerId="LiveId" clId="{434B7BA8-CB95-4A33-A644-DF5ED07264EC}" dt="2018-03-23T11:12:24.883" v="249" actId="13822"/>
          <ac:spMkLst>
            <pc:docMk/>
            <pc:sldMk cId="3200693750" sldId="283"/>
            <ac:spMk id="16" creationId="{1AD64C78-4282-4B59-B196-6403D1E2E362}"/>
          </ac:spMkLst>
        </pc:spChg>
        <pc:spChg chg="add 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17" creationId="{42CA2693-F181-41D5-AD2C-7758CBC44446}"/>
          </ac:spMkLst>
        </pc:spChg>
        <pc:spChg chg="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20" creationId="{EA52C45E-93F0-495A-936B-5CE54CC66A96}"/>
          </ac:spMkLst>
        </pc:spChg>
        <pc:spChg chg="mod">
          <ac:chgData name="Bander Al Otaibi" userId="fa66237950b16234" providerId="LiveId" clId="{434B7BA8-CB95-4A33-A644-DF5ED07264EC}" dt="2018-03-23T11:14:25.844" v="289" actId="1035"/>
          <ac:spMkLst>
            <pc:docMk/>
            <pc:sldMk cId="3200693750" sldId="283"/>
            <ac:spMk id="21" creationId="{6EC4B509-D41A-4C7B-8687-F7994B3F8B7F}"/>
          </ac:spMkLst>
        </pc:spChg>
      </pc:sldChg>
      <pc:sldChg chg="addSp delSp modSp add delAnim modAnim">
        <pc:chgData name="Bander Al Otaibi" userId="fa66237950b16234" providerId="LiveId" clId="{434B7BA8-CB95-4A33-A644-DF5ED07264EC}" dt="2018-03-23T11:31:42.220" v="673" actId="13822"/>
        <pc:sldMkLst>
          <pc:docMk/>
          <pc:sldMk cId="171953685" sldId="284"/>
        </pc:sldMkLst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8" creationId="{AF27B168-56E8-46E6-9388-93DF62E2C984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9" creationId="{49ADAF18-5FF4-4F8D-BFC3-81CED42E6A54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10" creationId="{98D0B6CE-DB08-4397-8AD4-863E6BD7AE8D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12" creationId="{D23F559D-C720-4517-8F98-EC1552779A91}"/>
          </ac:spMkLst>
        </pc:spChg>
        <pc:spChg chg="add mod">
          <ac:chgData name="Bander Al Otaibi" userId="fa66237950b16234" providerId="LiveId" clId="{434B7BA8-CB95-4A33-A644-DF5ED07264EC}" dt="2018-03-23T11:30:09.201" v="616" actId="1076"/>
          <ac:spMkLst>
            <pc:docMk/>
            <pc:sldMk cId="171953685" sldId="284"/>
            <ac:spMk id="13" creationId="{75A5A926-BB07-463F-833B-7A2765C9EAF6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14" creationId="{065027CF-8482-4804-88A2-3D36F4D89DC0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15" creationId="{7C3AF267-74E5-45B2-80ED-605EFD6B6C0D}"/>
          </ac:spMkLst>
        </pc:spChg>
        <pc:spChg chg="mod">
          <ac:chgData name="Bander Al Otaibi" userId="fa66237950b16234" providerId="LiveId" clId="{434B7BA8-CB95-4A33-A644-DF5ED07264EC}" dt="2018-03-23T11:19:27.373" v="379" actId="1076"/>
          <ac:spMkLst>
            <pc:docMk/>
            <pc:sldMk cId="171953685" sldId="284"/>
            <ac:spMk id="16" creationId="{1AD64C78-4282-4B59-B196-6403D1E2E362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17" creationId="{42CA2693-F181-41D5-AD2C-7758CBC44446}"/>
          </ac:spMkLst>
        </pc:spChg>
        <pc:spChg chg="add mod">
          <ac:chgData name="Bander Al Otaibi" userId="fa66237950b16234" providerId="LiveId" clId="{434B7BA8-CB95-4A33-A644-DF5ED07264EC}" dt="2018-03-23T11:31:04.317" v="627" actId="1076"/>
          <ac:spMkLst>
            <pc:docMk/>
            <pc:sldMk cId="171953685" sldId="284"/>
            <ac:spMk id="18" creationId="{51DE1EBA-8A95-4C2C-B3D9-3D57EDA7A409}"/>
          </ac:spMkLst>
        </pc:spChg>
        <pc:spChg chg="add del">
          <ac:chgData name="Bander Al Otaibi" userId="fa66237950b16234" providerId="LiveId" clId="{434B7BA8-CB95-4A33-A644-DF5ED07264EC}" dt="2018-03-23T11:18:53.138" v="370" actId="478"/>
          <ac:spMkLst>
            <pc:docMk/>
            <pc:sldMk cId="171953685" sldId="284"/>
            <ac:spMk id="19" creationId="{C9108B98-61BB-43F7-98A9-84CCA4255D98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20" creationId="{EA52C45E-93F0-495A-936B-5CE54CC66A96}"/>
          </ac:spMkLst>
        </pc:spChg>
        <pc:spChg chg="del">
          <ac:chgData name="Bander Al Otaibi" userId="fa66237950b16234" providerId="LiveId" clId="{434B7BA8-CB95-4A33-A644-DF5ED07264EC}" dt="2018-03-23T11:15:32.680" v="292" actId="478"/>
          <ac:spMkLst>
            <pc:docMk/>
            <pc:sldMk cId="171953685" sldId="284"/>
            <ac:spMk id="21" creationId="{6EC4B509-D41A-4C7B-8687-F7994B3F8B7F}"/>
          </ac:spMkLst>
        </pc:spChg>
        <pc:spChg chg="add mod">
          <ac:chgData name="Bander Al Otaibi" userId="fa66237950b16234" providerId="LiveId" clId="{434B7BA8-CB95-4A33-A644-DF5ED07264EC}" dt="2018-03-23T11:31:09.507" v="628" actId="1076"/>
          <ac:spMkLst>
            <pc:docMk/>
            <pc:sldMk cId="171953685" sldId="284"/>
            <ac:spMk id="22" creationId="{21AA94BF-710A-4D03-9E22-8FD37A8236FD}"/>
          </ac:spMkLst>
        </pc:spChg>
        <pc:spChg chg="add mod">
          <ac:chgData name="Bander Al Otaibi" userId="fa66237950b16234" providerId="LiveId" clId="{434B7BA8-CB95-4A33-A644-DF5ED07264EC}" dt="2018-03-23T11:30:51.759" v="625" actId="1076"/>
          <ac:spMkLst>
            <pc:docMk/>
            <pc:sldMk cId="171953685" sldId="284"/>
            <ac:spMk id="23" creationId="{9DA32119-A802-4AA5-AF11-2CE372EF61B2}"/>
          </ac:spMkLst>
        </pc:spChg>
        <pc:spChg chg="add mod">
          <ac:chgData name="Bander Al Otaibi" userId="fa66237950b16234" providerId="LiveId" clId="{434B7BA8-CB95-4A33-A644-DF5ED07264EC}" dt="2018-03-23T11:29:22.982" v="614" actId="1038"/>
          <ac:spMkLst>
            <pc:docMk/>
            <pc:sldMk cId="171953685" sldId="284"/>
            <ac:spMk id="24" creationId="{A676715A-7BEF-4B3B-8565-00A50965F3A2}"/>
          </ac:spMkLst>
        </pc:spChg>
        <pc:spChg chg="add mod">
          <ac:chgData name="Bander Al Otaibi" userId="fa66237950b16234" providerId="LiveId" clId="{434B7BA8-CB95-4A33-A644-DF5ED07264EC}" dt="2018-03-23T11:22:59.453" v="478" actId="13822"/>
          <ac:spMkLst>
            <pc:docMk/>
            <pc:sldMk cId="171953685" sldId="284"/>
            <ac:spMk id="25" creationId="{69BC9B7F-B55B-47CE-ABC8-405F3E29842F}"/>
          </ac:spMkLst>
        </pc:spChg>
        <pc:spChg chg="add mod">
          <ac:chgData name="Bander Al Otaibi" userId="fa66237950b16234" providerId="LiveId" clId="{434B7BA8-CB95-4A33-A644-DF5ED07264EC}" dt="2018-03-23T11:29:56.291" v="615" actId="13822"/>
          <ac:spMkLst>
            <pc:docMk/>
            <pc:sldMk cId="171953685" sldId="284"/>
            <ac:spMk id="26" creationId="{61CE7480-9A7D-4EA1-9EFC-0EE9EE2BD37A}"/>
          </ac:spMkLst>
        </pc:spChg>
        <pc:spChg chg="add mod">
          <ac:chgData name="Bander Al Otaibi" userId="fa66237950b16234" providerId="LiveId" clId="{434B7BA8-CB95-4A33-A644-DF5ED07264EC}" dt="2018-03-23T11:24:49.229" v="525" actId="13822"/>
          <ac:spMkLst>
            <pc:docMk/>
            <pc:sldMk cId="171953685" sldId="284"/>
            <ac:spMk id="27" creationId="{5190AB57-43F7-4168-A4E5-FEEB702618BC}"/>
          </ac:spMkLst>
        </pc:spChg>
        <pc:spChg chg="add mod">
          <ac:chgData name="Bander Al Otaibi" userId="fa66237950b16234" providerId="LiveId" clId="{434B7BA8-CB95-4A33-A644-DF5ED07264EC}" dt="2018-03-23T11:24:53.105" v="526" actId="13822"/>
          <ac:spMkLst>
            <pc:docMk/>
            <pc:sldMk cId="171953685" sldId="284"/>
            <ac:spMk id="28" creationId="{A8746B0C-F219-4544-B87F-FDDFE9F37763}"/>
          </ac:spMkLst>
        </pc:spChg>
        <pc:spChg chg="add del mod">
          <ac:chgData name="Bander Al Otaibi" userId="fa66237950b16234" providerId="LiveId" clId="{434B7BA8-CB95-4A33-A644-DF5ED07264EC}" dt="2018-03-23T11:25:49.946" v="532" actId="478"/>
          <ac:spMkLst>
            <pc:docMk/>
            <pc:sldMk cId="171953685" sldId="284"/>
            <ac:spMk id="29" creationId="{BF17BB62-489C-41CB-95CA-BE58989BC6D1}"/>
          </ac:spMkLst>
        </pc:spChg>
        <pc:spChg chg="add mod">
          <ac:chgData name="Bander Al Otaibi" userId="fa66237950b16234" providerId="LiveId" clId="{434B7BA8-CB95-4A33-A644-DF5ED07264EC}" dt="2018-03-23T11:31:13.159" v="629" actId="1076"/>
          <ac:spMkLst>
            <pc:docMk/>
            <pc:sldMk cId="171953685" sldId="284"/>
            <ac:spMk id="30" creationId="{3FA525D6-1CE4-46C2-9EA6-2281D6234869}"/>
          </ac:spMkLst>
        </pc:spChg>
        <pc:spChg chg="add mod">
          <ac:chgData name="Bander Al Otaibi" userId="fa66237950b16234" providerId="LiveId" clId="{434B7BA8-CB95-4A33-A644-DF5ED07264EC}" dt="2018-03-23T11:31:22.893" v="666" actId="1037"/>
          <ac:spMkLst>
            <pc:docMk/>
            <pc:sldMk cId="171953685" sldId="284"/>
            <ac:spMk id="31" creationId="{E2E612B5-FB83-4B32-8FEB-B09497440C59}"/>
          </ac:spMkLst>
        </pc:spChg>
        <pc:spChg chg="add mod">
          <ac:chgData name="Bander Al Otaibi" userId="fa66237950b16234" providerId="LiveId" clId="{434B7BA8-CB95-4A33-A644-DF5ED07264EC}" dt="2018-03-23T11:31:42.220" v="673" actId="13822"/>
          <ac:spMkLst>
            <pc:docMk/>
            <pc:sldMk cId="171953685" sldId="284"/>
            <ac:spMk id="32" creationId="{3AD2B909-6B72-472E-88A4-EAEE6934BB74}"/>
          </ac:spMkLst>
        </pc:spChg>
        <pc:spChg chg="add mod">
          <ac:chgData name="Bander Al Otaibi" userId="fa66237950b16234" providerId="LiveId" clId="{434B7BA8-CB95-4A33-A644-DF5ED07264EC}" dt="2018-03-23T11:31:34.641" v="670" actId="14100"/>
          <ac:spMkLst>
            <pc:docMk/>
            <pc:sldMk cId="171953685" sldId="284"/>
            <ac:spMk id="33" creationId="{2C7D9182-D7CE-4AC3-9222-D39579BCE3C1}"/>
          </ac:spMkLst>
        </pc:spChg>
        <pc:spChg chg="add mod">
          <ac:chgData name="Bander Al Otaibi" userId="fa66237950b16234" providerId="LiveId" clId="{434B7BA8-CB95-4A33-A644-DF5ED07264EC}" dt="2018-03-23T11:31:37.704" v="672" actId="14100"/>
          <ac:spMkLst>
            <pc:docMk/>
            <pc:sldMk cId="171953685" sldId="284"/>
            <ac:spMk id="34" creationId="{86F6EC10-F013-40B0-8FAD-7CB1F525DB5F}"/>
          </ac:spMkLst>
        </pc:spChg>
        <pc:picChg chg="add del">
          <ac:chgData name="Bander Al Otaibi" userId="fa66237950b16234" providerId="LiveId" clId="{434B7BA8-CB95-4A33-A644-DF5ED07264EC}" dt="2018-03-23T11:27:35.712" v="552"/>
          <ac:picMkLst>
            <pc:docMk/>
            <pc:sldMk cId="171953685" sldId="284"/>
            <ac:picMk id="2" creationId="{74092AB7-D106-47DB-AC02-9043CF4C2363}"/>
          </ac:picMkLst>
        </pc:picChg>
      </pc:sldChg>
      <pc:sldChg chg="addSp delSp modSp add delAnim modAnim">
        <pc:chgData name="Bander Al Otaibi" userId="fa66237950b16234" providerId="LiveId" clId="{434B7BA8-CB95-4A33-A644-DF5ED07264EC}" dt="2018-03-23T11:40:54.211" v="978" actId="13822"/>
        <pc:sldMkLst>
          <pc:docMk/>
          <pc:sldMk cId="2930488793" sldId="285"/>
        </pc:sldMkLst>
        <pc:spChg chg="mod">
          <ac:chgData name="Bander Al Otaibi" userId="fa66237950b16234" providerId="LiveId" clId="{434B7BA8-CB95-4A33-A644-DF5ED07264EC}" dt="2018-03-23T11:31:57.072" v="681" actId="20577"/>
          <ac:spMkLst>
            <pc:docMk/>
            <pc:sldMk cId="2930488793" sldId="285"/>
            <ac:spMk id="11" creationId="{801D006F-4211-4010-8BA2-90123EBF1980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13" creationId="{75A5A926-BB07-463F-833B-7A2765C9EAF6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16" creationId="{1AD64C78-4282-4B59-B196-6403D1E2E362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18" creationId="{51DE1EBA-8A95-4C2C-B3D9-3D57EDA7A409}"/>
          </ac:spMkLst>
        </pc:spChg>
        <pc:spChg chg="add mod">
          <ac:chgData name="Bander Al Otaibi" userId="fa66237950b16234" providerId="LiveId" clId="{434B7BA8-CB95-4A33-A644-DF5ED07264EC}" dt="2018-03-23T11:33:59.076" v="753" actId="14100"/>
          <ac:spMkLst>
            <pc:docMk/>
            <pc:sldMk cId="2930488793" sldId="285"/>
            <ac:spMk id="19" creationId="{E21CCC50-2ACE-4921-9536-D4642FC55333}"/>
          </ac:spMkLst>
        </pc:spChg>
        <pc:spChg chg="add mod">
          <ac:chgData name="Bander Al Otaibi" userId="fa66237950b16234" providerId="LiveId" clId="{434B7BA8-CB95-4A33-A644-DF5ED07264EC}" dt="2018-03-23T11:32:36.894" v="690" actId="20577"/>
          <ac:spMkLst>
            <pc:docMk/>
            <pc:sldMk cId="2930488793" sldId="285"/>
            <ac:spMk id="20" creationId="{5C93F0CF-42EF-4F85-B779-13A7BE391E6E}"/>
          </ac:spMkLst>
        </pc:spChg>
        <pc:spChg chg="add mod">
          <ac:chgData name="Bander Al Otaibi" userId="fa66237950b16234" providerId="LiveId" clId="{434B7BA8-CB95-4A33-A644-DF5ED07264EC}" dt="2018-03-23T11:38:48.926" v="915" actId="1076"/>
          <ac:spMkLst>
            <pc:docMk/>
            <pc:sldMk cId="2930488793" sldId="285"/>
            <ac:spMk id="21" creationId="{A5833FE9-A62D-4EA0-9DC9-8A1D02A11CF4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2" creationId="{21AA94BF-710A-4D03-9E22-8FD37A8236FD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3" creationId="{9DA32119-A802-4AA5-AF11-2CE372EF61B2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4" creationId="{A676715A-7BEF-4B3B-8565-00A50965F3A2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5" creationId="{69BC9B7F-B55B-47CE-ABC8-405F3E29842F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6" creationId="{61CE7480-9A7D-4EA1-9EFC-0EE9EE2BD37A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7" creationId="{5190AB57-43F7-4168-A4E5-FEEB702618BC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28" creationId="{A8746B0C-F219-4544-B87F-FDDFE9F37763}"/>
          </ac:spMkLst>
        </pc:spChg>
        <pc:spChg chg="add mod">
          <ac:chgData name="Bander Al Otaibi" userId="fa66237950b16234" providerId="LiveId" clId="{434B7BA8-CB95-4A33-A644-DF5ED07264EC}" dt="2018-03-23T11:34:23.234" v="755" actId="1076"/>
          <ac:spMkLst>
            <pc:docMk/>
            <pc:sldMk cId="2930488793" sldId="285"/>
            <ac:spMk id="29" creationId="{41F0EDF8-0453-4D48-BFCA-8F9ACEAC321A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30" creationId="{3FA525D6-1CE4-46C2-9EA6-2281D6234869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31" creationId="{E2E612B5-FB83-4B32-8FEB-B09497440C59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32" creationId="{3AD2B909-6B72-472E-88A4-EAEE6934BB74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33" creationId="{2C7D9182-D7CE-4AC3-9222-D39579BCE3C1}"/>
          </ac:spMkLst>
        </pc:spChg>
        <pc:spChg chg="del">
          <ac:chgData name="Bander Al Otaibi" userId="fa66237950b16234" providerId="LiveId" clId="{434B7BA8-CB95-4A33-A644-DF5ED07264EC}" dt="2018-03-23T11:32:17.044" v="682" actId="478"/>
          <ac:spMkLst>
            <pc:docMk/>
            <pc:sldMk cId="2930488793" sldId="285"/>
            <ac:spMk id="34" creationId="{86F6EC10-F013-40B0-8FAD-7CB1F525DB5F}"/>
          </ac:spMkLst>
        </pc:spChg>
        <pc:spChg chg="add mod">
          <ac:chgData name="Bander Al Otaibi" userId="fa66237950b16234" providerId="LiveId" clId="{434B7BA8-CB95-4A33-A644-DF5ED07264EC}" dt="2018-03-23T11:38:00.775" v="875" actId="13822"/>
          <ac:spMkLst>
            <pc:docMk/>
            <pc:sldMk cId="2930488793" sldId="285"/>
            <ac:spMk id="35" creationId="{292DFC4C-DE56-4023-AE4F-8C064F028A2C}"/>
          </ac:spMkLst>
        </pc:spChg>
        <pc:spChg chg="add mod">
          <ac:chgData name="Bander Al Otaibi" userId="fa66237950b16234" providerId="LiveId" clId="{434B7BA8-CB95-4A33-A644-DF5ED07264EC}" dt="2018-03-23T11:38:48.926" v="915" actId="1076"/>
          <ac:spMkLst>
            <pc:docMk/>
            <pc:sldMk cId="2930488793" sldId="285"/>
            <ac:spMk id="36" creationId="{D50DE424-22F4-4169-8275-73BA31CE0DA8}"/>
          </ac:spMkLst>
        </pc:spChg>
        <pc:spChg chg="add mod">
          <ac:chgData name="Bander Al Otaibi" userId="fa66237950b16234" providerId="LiveId" clId="{434B7BA8-CB95-4A33-A644-DF5ED07264EC}" dt="2018-03-23T11:38:48.926" v="915" actId="1076"/>
          <ac:spMkLst>
            <pc:docMk/>
            <pc:sldMk cId="2930488793" sldId="285"/>
            <ac:spMk id="37" creationId="{63F2ECDA-402B-4ECA-87D5-E6A83B64B03B}"/>
          </ac:spMkLst>
        </pc:spChg>
        <pc:spChg chg="add mod">
          <ac:chgData name="Bander Al Otaibi" userId="fa66237950b16234" providerId="LiveId" clId="{434B7BA8-CB95-4A33-A644-DF5ED07264EC}" dt="2018-03-23T11:40:54.211" v="978" actId="13822"/>
          <ac:spMkLst>
            <pc:docMk/>
            <pc:sldMk cId="2930488793" sldId="285"/>
            <ac:spMk id="38" creationId="{70CA298F-2AE1-4788-844C-C9888EC78FCF}"/>
          </ac:spMkLst>
        </pc:spChg>
      </pc:sldChg>
      <pc:sldChg chg="addSp delSp modSp add delAnim modAnim">
        <pc:chgData name="Bander Al Otaibi" userId="fa66237950b16234" providerId="LiveId" clId="{434B7BA8-CB95-4A33-A644-DF5ED07264EC}" dt="2018-03-23T11:52:17.851" v="1414" actId="1036"/>
        <pc:sldMkLst>
          <pc:docMk/>
          <pc:sldMk cId="3845898305" sldId="286"/>
        </pc:sldMkLst>
        <pc:spChg chg="mod">
          <ac:chgData name="Bander Al Otaibi" userId="fa66237950b16234" providerId="LiveId" clId="{434B7BA8-CB95-4A33-A644-DF5ED07264EC}" dt="2018-03-23T11:39:31.051" v="926" actId="20577"/>
          <ac:spMkLst>
            <pc:docMk/>
            <pc:sldMk cId="3845898305" sldId="286"/>
            <ac:spMk id="11" creationId="{801D006F-4211-4010-8BA2-90123EBF1980}"/>
          </ac:spMkLst>
        </pc:spChg>
        <pc:spChg chg="add mod">
          <ac:chgData name="Bander Al Otaibi" userId="fa66237950b16234" providerId="LiveId" clId="{434B7BA8-CB95-4A33-A644-DF5ED07264EC}" dt="2018-03-23T11:52:13.833" v="1405" actId="1035"/>
          <ac:spMkLst>
            <pc:docMk/>
            <pc:sldMk cId="3845898305" sldId="286"/>
            <ac:spMk id="12" creationId="{09447C1B-B47D-4E98-908E-F5AAD153152E}"/>
          </ac:spMkLst>
        </pc:spChg>
        <pc:spChg chg="add mod">
          <ac:chgData name="Bander Al Otaibi" userId="fa66237950b16234" providerId="LiveId" clId="{434B7BA8-CB95-4A33-A644-DF5ED07264EC}" dt="2018-03-23T11:51:59.054" v="1398" actId="1038"/>
          <ac:spMkLst>
            <pc:docMk/>
            <pc:sldMk cId="3845898305" sldId="286"/>
            <ac:spMk id="13" creationId="{DB70BA8D-55B3-4527-A2D3-AD0825DEB062}"/>
          </ac:spMkLst>
        </pc:spChg>
        <pc:spChg chg="add mod">
          <ac:chgData name="Bander Al Otaibi" userId="fa66237950b16234" providerId="LiveId" clId="{434B7BA8-CB95-4A33-A644-DF5ED07264EC}" dt="2018-03-23T11:52:17.851" v="1414" actId="1036"/>
          <ac:spMkLst>
            <pc:docMk/>
            <pc:sldMk cId="3845898305" sldId="286"/>
            <ac:spMk id="14" creationId="{F6415B60-7C15-450F-AD7F-0F1BA3A37635}"/>
          </ac:spMkLst>
        </pc:spChg>
        <pc:spChg chg="add del mod">
          <ac:chgData name="Bander Al Otaibi" userId="fa66237950b16234" providerId="LiveId" clId="{434B7BA8-CB95-4A33-A644-DF5ED07264EC}" dt="2018-03-23T11:51:47.774" v="1351" actId="478"/>
          <ac:spMkLst>
            <pc:docMk/>
            <pc:sldMk cId="3845898305" sldId="286"/>
            <ac:spMk id="15" creationId="{4527574C-8766-4FE3-95ED-9CD3D75A756C}"/>
          </ac:spMkLst>
        </pc:spChg>
        <pc:spChg chg="add del mod">
          <ac:chgData name="Bander Al Otaibi" userId="fa66237950b16234" providerId="LiveId" clId="{434B7BA8-CB95-4A33-A644-DF5ED07264EC}" dt="2018-03-23T11:51:46.195" v="1350" actId="478"/>
          <ac:spMkLst>
            <pc:docMk/>
            <pc:sldMk cId="3845898305" sldId="286"/>
            <ac:spMk id="16" creationId="{009C10C5-83B8-42BC-9BB8-DDCF9BF261D9}"/>
          </ac:spMkLst>
        </pc:spChg>
        <pc:spChg chg="add del mod">
          <ac:chgData name="Bander Al Otaibi" userId="fa66237950b16234" providerId="LiveId" clId="{434B7BA8-CB95-4A33-A644-DF5ED07264EC}" dt="2018-03-23T11:51:46.195" v="1350" actId="478"/>
          <ac:spMkLst>
            <pc:docMk/>
            <pc:sldMk cId="3845898305" sldId="286"/>
            <ac:spMk id="17" creationId="{D95AA6D4-6946-4709-A636-9D2A878F5E59}"/>
          </ac:spMkLst>
        </pc:spChg>
        <pc:spChg chg="add del mod">
          <ac:chgData name="Bander Al Otaibi" userId="fa66237950b16234" providerId="LiveId" clId="{434B7BA8-CB95-4A33-A644-DF5ED07264EC}" dt="2018-03-23T11:51:46.195" v="1350" actId="478"/>
          <ac:spMkLst>
            <pc:docMk/>
            <pc:sldMk cId="3845898305" sldId="286"/>
            <ac:spMk id="18" creationId="{3FD88BB2-84D2-4FED-9EBA-27EE6A0FFC97}"/>
          </ac:spMkLst>
        </pc:spChg>
        <pc:spChg chg="mod">
          <ac:chgData name="Bander Al Otaibi" userId="fa66237950b16234" providerId="LiveId" clId="{434B7BA8-CB95-4A33-A644-DF5ED07264EC}" dt="2018-03-23T11:40:00.619" v="958" actId="20577"/>
          <ac:spMkLst>
            <pc:docMk/>
            <pc:sldMk cId="3845898305" sldId="286"/>
            <ac:spMk id="19" creationId="{E21CCC50-2ACE-4921-9536-D4642FC55333}"/>
          </ac:spMkLst>
        </pc:spChg>
        <pc:spChg chg="mod">
          <ac:chgData name="Bander Al Otaibi" userId="fa66237950b16234" providerId="LiveId" clId="{434B7BA8-CB95-4A33-A644-DF5ED07264EC}" dt="2018-03-23T11:39:42.481" v="934" actId="20577"/>
          <ac:spMkLst>
            <pc:docMk/>
            <pc:sldMk cId="3845898305" sldId="286"/>
            <ac:spMk id="20" creationId="{5C93F0CF-42EF-4F85-B779-13A7BE391E6E}"/>
          </ac:spMkLst>
        </pc:spChg>
        <pc:spChg chg="del mod">
          <ac:chgData name="Bander Al Otaibi" userId="fa66237950b16234" providerId="LiveId" clId="{434B7BA8-CB95-4A33-A644-DF5ED07264EC}" dt="2018-03-23T11:40:38.116" v="977" actId="478"/>
          <ac:spMkLst>
            <pc:docMk/>
            <pc:sldMk cId="3845898305" sldId="286"/>
            <ac:spMk id="21" creationId="{A5833FE9-A62D-4EA0-9DC9-8A1D02A11CF4}"/>
          </ac:spMkLst>
        </pc:spChg>
        <pc:spChg chg="add del mod">
          <ac:chgData name="Bander Al Otaibi" userId="fa66237950b16234" providerId="LiveId" clId="{434B7BA8-CB95-4A33-A644-DF5ED07264EC}" dt="2018-03-23T11:51:46.195" v="1350" actId="478"/>
          <ac:spMkLst>
            <pc:docMk/>
            <pc:sldMk cId="3845898305" sldId="286"/>
            <ac:spMk id="22" creationId="{E1B01E0E-CC29-4ADF-9165-6F8C7C125DA5}"/>
          </ac:spMkLst>
        </pc:spChg>
        <pc:spChg chg="add del mod">
          <ac:chgData name="Bander Al Otaibi" userId="fa66237950b16234" providerId="LiveId" clId="{434B7BA8-CB95-4A33-A644-DF5ED07264EC}" dt="2018-03-23T11:51:46.195" v="1350" actId="478"/>
          <ac:spMkLst>
            <pc:docMk/>
            <pc:sldMk cId="3845898305" sldId="286"/>
            <ac:spMk id="23" creationId="{69FE903B-1E2E-47CF-9452-E7BF336740A5}"/>
          </ac:spMkLst>
        </pc:spChg>
        <pc:spChg chg="mod">
          <ac:chgData name="Bander Al Otaibi" userId="fa66237950b16234" providerId="LiveId" clId="{434B7BA8-CB95-4A33-A644-DF5ED07264EC}" dt="2018-03-23T11:51:59.054" v="1398" actId="1038"/>
          <ac:spMkLst>
            <pc:docMk/>
            <pc:sldMk cId="3845898305" sldId="286"/>
            <ac:spMk id="29" creationId="{41F0EDF8-0453-4D48-BFCA-8F9ACEAC321A}"/>
          </ac:spMkLst>
        </pc:spChg>
        <pc:spChg chg="del">
          <ac:chgData name="Bander Al Otaibi" userId="fa66237950b16234" providerId="LiveId" clId="{434B7BA8-CB95-4A33-A644-DF5ED07264EC}" dt="2018-03-23T11:40:38.116" v="977" actId="478"/>
          <ac:spMkLst>
            <pc:docMk/>
            <pc:sldMk cId="3845898305" sldId="286"/>
            <ac:spMk id="35" creationId="{292DFC4C-DE56-4023-AE4F-8C064F028A2C}"/>
          </ac:spMkLst>
        </pc:spChg>
        <pc:spChg chg="del">
          <ac:chgData name="Bander Al Otaibi" userId="fa66237950b16234" providerId="LiveId" clId="{434B7BA8-CB95-4A33-A644-DF5ED07264EC}" dt="2018-03-23T11:40:38.116" v="977" actId="478"/>
          <ac:spMkLst>
            <pc:docMk/>
            <pc:sldMk cId="3845898305" sldId="286"/>
            <ac:spMk id="36" creationId="{D50DE424-22F4-4169-8275-73BA31CE0DA8}"/>
          </ac:spMkLst>
        </pc:spChg>
        <pc:spChg chg="del">
          <ac:chgData name="Bander Al Otaibi" userId="fa66237950b16234" providerId="LiveId" clId="{434B7BA8-CB95-4A33-A644-DF5ED07264EC}" dt="2018-03-23T11:40:38.116" v="977" actId="478"/>
          <ac:spMkLst>
            <pc:docMk/>
            <pc:sldMk cId="3845898305" sldId="286"/>
            <ac:spMk id="37" creationId="{63F2ECDA-402B-4ECA-87D5-E6A83B64B03B}"/>
          </ac:spMkLst>
        </pc:spChg>
        <pc:spChg chg="del">
          <ac:chgData name="Bander Al Otaibi" userId="fa66237950b16234" providerId="LiveId" clId="{434B7BA8-CB95-4A33-A644-DF5ED07264EC}" dt="2018-03-23T11:40:38.116" v="977" actId="478"/>
          <ac:spMkLst>
            <pc:docMk/>
            <pc:sldMk cId="3845898305" sldId="286"/>
            <ac:spMk id="38" creationId="{70CA298F-2AE1-4788-844C-C9888EC78FCF}"/>
          </ac:spMkLst>
        </pc:spChg>
      </pc:sldChg>
      <pc:sldChg chg="addSp delSp modSp add delAnim modAnim">
        <pc:chgData name="Bander Al Otaibi" userId="fa66237950b16234" providerId="LiveId" clId="{434B7BA8-CB95-4A33-A644-DF5ED07264EC}" dt="2018-03-23T11:54:06.916" v="1462" actId="13822"/>
        <pc:sldMkLst>
          <pc:docMk/>
          <pc:sldMk cId="3610464291" sldId="287"/>
        </pc:sldMkLst>
        <pc:spChg chg="del">
          <ac:chgData name="Bander Al Otaibi" userId="fa66237950b16234" providerId="LiveId" clId="{434B7BA8-CB95-4A33-A644-DF5ED07264EC}" dt="2018-03-23T11:48:29.950" v="1280" actId="478"/>
          <ac:spMkLst>
            <pc:docMk/>
            <pc:sldMk cId="3610464291" sldId="287"/>
            <ac:spMk id="12" creationId="{09447C1B-B47D-4E98-908E-F5AAD153152E}"/>
          </ac:spMkLst>
        </pc:spChg>
        <pc:spChg chg="del">
          <ac:chgData name="Bander Al Otaibi" userId="fa66237950b16234" providerId="LiveId" clId="{434B7BA8-CB95-4A33-A644-DF5ED07264EC}" dt="2018-03-23T11:48:29.950" v="1280" actId="478"/>
          <ac:spMkLst>
            <pc:docMk/>
            <pc:sldMk cId="3610464291" sldId="287"/>
            <ac:spMk id="13" creationId="{DB70BA8D-55B3-4527-A2D3-AD0825DEB062}"/>
          </ac:spMkLst>
        </pc:spChg>
        <pc:spChg chg="del">
          <ac:chgData name="Bander Al Otaibi" userId="fa66237950b16234" providerId="LiveId" clId="{434B7BA8-CB95-4A33-A644-DF5ED07264EC}" dt="2018-03-23T11:48:29.950" v="1280" actId="478"/>
          <ac:spMkLst>
            <pc:docMk/>
            <pc:sldMk cId="3610464291" sldId="287"/>
            <ac:spMk id="14" creationId="{F6415B60-7C15-450F-AD7F-0F1BA3A37635}"/>
          </ac:spMkLst>
        </pc:spChg>
        <pc:spChg chg="mod">
          <ac:chgData name="Bander Al Otaibi" userId="fa66237950b16234" providerId="LiveId" clId="{434B7BA8-CB95-4A33-A644-DF5ED07264EC}" dt="2018-03-23T11:48:33.274" v="1281" actId="1076"/>
          <ac:spMkLst>
            <pc:docMk/>
            <pc:sldMk cId="3610464291" sldId="287"/>
            <ac:spMk id="15" creationId="{4527574C-8766-4FE3-95ED-9CD3D75A756C}"/>
          </ac:spMkLst>
        </pc:spChg>
        <pc:spChg chg="mod">
          <ac:chgData name="Bander Al Otaibi" userId="fa66237950b16234" providerId="LiveId" clId="{434B7BA8-CB95-4A33-A644-DF5ED07264EC}" dt="2018-03-23T11:53:47.025" v="1457" actId="13822"/>
          <ac:spMkLst>
            <pc:docMk/>
            <pc:sldMk cId="3610464291" sldId="287"/>
            <ac:spMk id="16" creationId="{009C10C5-83B8-42BC-9BB8-DDCF9BF261D9}"/>
          </ac:spMkLst>
        </pc:spChg>
        <pc:spChg chg="mod">
          <ac:chgData name="Bander Al Otaibi" userId="fa66237950b16234" providerId="LiveId" clId="{434B7BA8-CB95-4A33-A644-DF5ED07264EC}" dt="2018-03-23T11:53:50.666" v="1458" actId="13822"/>
          <ac:spMkLst>
            <pc:docMk/>
            <pc:sldMk cId="3610464291" sldId="287"/>
            <ac:spMk id="17" creationId="{D95AA6D4-6946-4709-A636-9D2A878F5E59}"/>
          </ac:spMkLst>
        </pc:spChg>
        <pc:spChg chg="mod">
          <ac:chgData name="Bander Al Otaibi" userId="fa66237950b16234" providerId="LiveId" clId="{434B7BA8-CB95-4A33-A644-DF5ED07264EC}" dt="2018-03-23T11:53:54.480" v="1459" actId="13822"/>
          <ac:spMkLst>
            <pc:docMk/>
            <pc:sldMk cId="3610464291" sldId="287"/>
            <ac:spMk id="18" creationId="{3FD88BB2-84D2-4FED-9EBA-27EE6A0FFC97}"/>
          </ac:spMkLst>
        </pc:spChg>
        <pc:spChg chg="del">
          <ac:chgData name="Bander Al Otaibi" userId="fa66237950b16234" providerId="LiveId" clId="{434B7BA8-CB95-4A33-A644-DF5ED07264EC}" dt="2018-03-23T11:48:21.972" v="1278" actId="478"/>
          <ac:spMkLst>
            <pc:docMk/>
            <pc:sldMk cId="3610464291" sldId="287"/>
            <ac:spMk id="19" creationId="{E21CCC50-2ACE-4921-9536-D4642FC55333}"/>
          </ac:spMkLst>
        </pc:spChg>
        <pc:spChg chg="del">
          <ac:chgData name="Bander Al Otaibi" userId="fa66237950b16234" providerId="LiveId" clId="{434B7BA8-CB95-4A33-A644-DF5ED07264EC}" dt="2018-03-23T11:48:24.878" v="1279" actId="478"/>
          <ac:spMkLst>
            <pc:docMk/>
            <pc:sldMk cId="3610464291" sldId="287"/>
            <ac:spMk id="20" creationId="{5C93F0CF-42EF-4F85-B779-13A7BE391E6E}"/>
          </ac:spMkLst>
        </pc:spChg>
        <pc:spChg chg="add mod">
          <ac:chgData name="Bander Al Otaibi" userId="fa66237950b16234" providerId="LiveId" clId="{434B7BA8-CB95-4A33-A644-DF5ED07264EC}" dt="2018-03-23T11:54:06.916" v="1462" actId="13822"/>
          <ac:spMkLst>
            <pc:docMk/>
            <pc:sldMk cId="3610464291" sldId="287"/>
            <ac:spMk id="21" creationId="{F9B01979-40F6-4E53-88BD-0046AF970753}"/>
          </ac:spMkLst>
        </pc:spChg>
        <pc:spChg chg="mod">
          <ac:chgData name="Bander Al Otaibi" userId="fa66237950b16234" providerId="LiveId" clId="{434B7BA8-CB95-4A33-A644-DF5ED07264EC}" dt="2018-03-23T11:53:57.201" v="1460" actId="13822"/>
          <ac:spMkLst>
            <pc:docMk/>
            <pc:sldMk cId="3610464291" sldId="287"/>
            <ac:spMk id="22" creationId="{E1B01E0E-CC29-4ADF-9165-6F8C7C125DA5}"/>
          </ac:spMkLst>
        </pc:spChg>
        <pc:spChg chg="mod">
          <ac:chgData name="Bander Al Otaibi" userId="fa66237950b16234" providerId="LiveId" clId="{434B7BA8-CB95-4A33-A644-DF5ED07264EC}" dt="2018-03-23T11:54:02.960" v="1461" actId="13822"/>
          <ac:spMkLst>
            <pc:docMk/>
            <pc:sldMk cId="3610464291" sldId="287"/>
            <ac:spMk id="23" creationId="{69FE903B-1E2E-47CF-9452-E7BF336740A5}"/>
          </ac:spMkLst>
        </pc:spChg>
        <pc:spChg chg="del">
          <ac:chgData name="Bander Al Otaibi" userId="fa66237950b16234" providerId="LiveId" clId="{434B7BA8-CB95-4A33-A644-DF5ED07264EC}" dt="2018-03-23T11:48:29.950" v="1280" actId="478"/>
          <ac:spMkLst>
            <pc:docMk/>
            <pc:sldMk cId="3610464291" sldId="287"/>
            <ac:spMk id="29" creationId="{41F0EDF8-0453-4D48-BFCA-8F9ACEAC321A}"/>
          </ac:spMkLst>
        </pc:spChg>
      </pc:sldChg>
      <pc:sldChg chg="addSp delSp modSp add delAnim modAnim">
        <pc:chgData name="Bander Al Otaibi" userId="fa66237950b16234" providerId="LiveId" clId="{434B7BA8-CB95-4A33-A644-DF5ED07264EC}" dt="2018-03-23T12:01:29.181" v="1710" actId="1076"/>
        <pc:sldMkLst>
          <pc:docMk/>
          <pc:sldMk cId="2614543280" sldId="288"/>
        </pc:sldMkLst>
        <pc:spChg chg="add mod">
          <ac:chgData name="Bander Al Otaibi" userId="fa66237950b16234" providerId="LiveId" clId="{434B7BA8-CB95-4A33-A644-DF5ED07264EC}" dt="2018-03-23T12:01:29.181" v="1710" actId="1076"/>
          <ac:spMkLst>
            <pc:docMk/>
            <pc:sldMk cId="2614543280" sldId="288"/>
            <ac:spMk id="10" creationId="{6F397631-602B-463A-B6B9-4A679C3724BF}"/>
          </ac:spMkLst>
        </pc:spChg>
        <pc:spChg chg="add mod">
          <ac:chgData name="Bander Al Otaibi" userId="fa66237950b16234" providerId="LiveId" clId="{434B7BA8-CB95-4A33-A644-DF5ED07264EC}" dt="2018-03-23T11:59:37.811" v="1683" actId="1076"/>
          <ac:spMkLst>
            <pc:docMk/>
            <pc:sldMk cId="2614543280" sldId="288"/>
            <ac:spMk id="12" creationId="{E02DCF8A-AF2D-4B54-B531-015C03950167}"/>
          </ac:spMkLst>
        </pc:spChg>
        <pc:spChg chg="add mod">
          <ac:chgData name="Bander Al Otaibi" userId="fa66237950b16234" providerId="LiveId" clId="{434B7BA8-CB95-4A33-A644-DF5ED07264EC}" dt="2018-03-23T12:01:02.539" v="1709" actId="1076"/>
          <ac:spMkLst>
            <pc:docMk/>
            <pc:sldMk cId="2614543280" sldId="288"/>
            <ac:spMk id="13" creationId="{1010BFCF-B9A6-4117-94B0-0755F7D6A296}"/>
          </ac:spMkLst>
        </pc:spChg>
        <pc:spChg chg="add mod">
          <ac:chgData name="Bander Al Otaibi" userId="fa66237950b16234" providerId="LiveId" clId="{434B7BA8-CB95-4A33-A644-DF5ED07264EC}" dt="2018-03-23T12:00:50.724" v="1708" actId="20577"/>
          <ac:spMkLst>
            <pc:docMk/>
            <pc:sldMk cId="2614543280" sldId="288"/>
            <ac:spMk id="14" creationId="{9EC9CD5C-BF09-4D38-B9C3-F5A968E1AF34}"/>
          </ac:spMkLst>
        </pc:spChg>
        <pc:spChg chg="del">
          <ac:chgData name="Bander Al Otaibi" userId="fa66237950b16234" providerId="LiveId" clId="{434B7BA8-CB95-4A33-A644-DF5ED07264EC}" dt="2018-03-23T11:52:33.494" v="1416" actId="478"/>
          <ac:spMkLst>
            <pc:docMk/>
            <pc:sldMk cId="2614543280" sldId="288"/>
            <ac:spMk id="15" creationId="{4527574C-8766-4FE3-95ED-9CD3D75A756C}"/>
          </ac:spMkLst>
        </pc:spChg>
        <pc:spChg chg="mod">
          <ac:chgData name="Bander Al Otaibi" userId="fa66237950b16234" providerId="LiveId" clId="{434B7BA8-CB95-4A33-A644-DF5ED07264EC}" dt="2018-03-23T11:59:20.198" v="1679" actId="1035"/>
          <ac:spMkLst>
            <pc:docMk/>
            <pc:sldMk cId="2614543280" sldId="288"/>
            <ac:spMk id="16" creationId="{009C10C5-83B8-42BC-9BB8-DDCF9BF261D9}"/>
          </ac:spMkLst>
        </pc:spChg>
        <pc:spChg chg="del">
          <ac:chgData name="Bander Al Otaibi" userId="fa66237950b16234" providerId="LiveId" clId="{434B7BA8-CB95-4A33-A644-DF5ED07264EC}" dt="2018-03-23T11:53:15.541" v="1454" actId="478"/>
          <ac:spMkLst>
            <pc:docMk/>
            <pc:sldMk cId="2614543280" sldId="288"/>
            <ac:spMk id="17" creationId="{D95AA6D4-6946-4709-A636-9D2A878F5E59}"/>
          </ac:spMkLst>
        </pc:spChg>
        <pc:spChg chg="del">
          <ac:chgData name="Bander Al Otaibi" userId="fa66237950b16234" providerId="LiveId" clId="{434B7BA8-CB95-4A33-A644-DF5ED07264EC}" dt="2018-03-23T11:53:15.541" v="1454" actId="478"/>
          <ac:spMkLst>
            <pc:docMk/>
            <pc:sldMk cId="2614543280" sldId="288"/>
            <ac:spMk id="18" creationId="{3FD88BB2-84D2-4FED-9EBA-27EE6A0FFC97}"/>
          </ac:spMkLst>
        </pc:spChg>
        <pc:spChg chg="del">
          <ac:chgData name="Bander Al Otaibi" userId="fa66237950b16234" providerId="LiveId" clId="{434B7BA8-CB95-4A33-A644-DF5ED07264EC}" dt="2018-03-23T11:53:15.541" v="1454" actId="478"/>
          <ac:spMkLst>
            <pc:docMk/>
            <pc:sldMk cId="2614543280" sldId="288"/>
            <ac:spMk id="21" creationId="{F9B01979-40F6-4E53-88BD-0046AF970753}"/>
          </ac:spMkLst>
        </pc:spChg>
        <pc:spChg chg="mod">
          <ac:chgData name="Bander Al Otaibi" userId="fa66237950b16234" providerId="LiveId" clId="{434B7BA8-CB95-4A33-A644-DF5ED07264EC}" dt="2018-03-23T11:59:20.198" v="1679" actId="1035"/>
          <ac:spMkLst>
            <pc:docMk/>
            <pc:sldMk cId="2614543280" sldId="288"/>
            <ac:spMk id="22" creationId="{E1B01E0E-CC29-4ADF-9165-6F8C7C125DA5}"/>
          </ac:spMkLst>
        </pc:spChg>
        <pc:spChg chg="del">
          <ac:chgData name="Bander Al Otaibi" userId="fa66237950b16234" providerId="LiveId" clId="{434B7BA8-CB95-4A33-A644-DF5ED07264EC}" dt="2018-03-23T11:53:15.541" v="1454" actId="478"/>
          <ac:spMkLst>
            <pc:docMk/>
            <pc:sldMk cId="2614543280" sldId="288"/>
            <ac:spMk id="23" creationId="{69FE903B-1E2E-47CF-9452-E7BF336740A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701D1-03F4-4864-A25F-F4F7FAE81F75}" type="datetimeFigureOut">
              <a:rPr lang="en-US" smtClean="0"/>
              <a:t>5/21/2018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26616-D42D-4D62-B794-6117140086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53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26616-D42D-4D62-B794-61171400861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904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8FAC0034-5197-4C1E-9267-56AE52107DED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رة بانورامي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9D00-19E3-45F3-9F2E-5DE5D37590E4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9A20C-A016-467E-B855-B0987A8B2B9B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D7827-58DD-459A-95F3-C38F5B2CC8AD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5AB4E-7D78-4159-8B04-446F99FF6170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CA3A-7DE3-4B34-B180-2A26194EA7A7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 صو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745-55D2-4F83-B66B-31DA560BDD6D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9AF2-86FD-4425-A987-46FA26F251CF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3D58-E6AA-4454-928E-9DD8C72A6DCA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D7D74-F8CE-475F-A0DB-A701FAFED5F6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EA801-145B-41FF-8CA5-EC07E40FE941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95C1-C203-4C7B-B26D-8397D86D961A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F6E73-BD5F-4211-A56A-1DAAD725228B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21BE-90F7-4072-B8E5-A3E88D785E38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FEF7-FE99-4781-AFBF-ECDD52003642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78D3-B9FB-43F5-8881-200A5290018A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حرر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F486C-8C31-4C96-98C3-A578E9082130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ar-SA"/>
              <a:t>حرر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C68AEA1E-4EFC-4D15-921B-209B715C561B}" type="datetime1">
              <a:rPr lang="en-US" smtClean="0"/>
              <a:t>5/21/2018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1EEE90F9-6D61-4C31-993F-99FD20047A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420000">
            <a:off x="2528052" y="585221"/>
            <a:ext cx="5745906" cy="1341099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ar-SA" b="1" dirty="0">
                <a:solidFill>
                  <a:schemeClr val="accent2">
                    <a:lumMod val="50000"/>
                  </a:schemeClr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النحو الصغير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B1AAAE7E-AC95-48A1-A5D5-F4010B9CD9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21420000">
            <a:off x="4752305" y="3414582"/>
            <a:ext cx="6295490" cy="686682"/>
          </a:xfrm>
        </p:spPr>
        <p:txBody>
          <a:bodyPr/>
          <a:lstStyle/>
          <a:p>
            <a:r>
              <a:rPr lang="ar-SA" sz="32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تأليف</a:t>
            </a:r>
            <a:r>
              <a:rPr lang="ar-SA" sz="32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/ </a:t>
            </a:r>
            <a:r>
              <a:rPr lang="ar-SA" sz="3200" b="1" dirty="0">
                <a:solidFill>
                  <a:schemeClr val="accent2">
                    <a:lumMod val="50000"/>
                  </a:schemeClr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الدكتور سليمان بن عبدالعزيز العيوني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5" name="عنوان 1">
            <a:extLst>
              <a:ext uri="{FF2B5EF4-FFF2-40B4-BE49-F238E27FC236}">
                <a16:creationId xmlns:a16="http://schemas.microsoft.com/office/drawing/2014/main" id="{DB91910A-A3A3-4E7D-936D-1AB08A091B15}"/>
              </a:ext>
            </a:extLst>
          </p:cNvPr>
          <p:cNvSpPr txBox="1">
            <a:spLocks/>
          </p:cNvSpPr>
          <p:nvPr/>
        </p:nvSpPr>
        <p:spPr>
          <a:xfrm rot="21420000">
            <a:off x="2624180" y="2101580"/>
            <a:ext cx="5745906" cy="1341099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ar-SA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الموطأ في النحو</a:t>
            </a:r>
            <a:endParaRPr lang="en-US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عنوان فرعي 2">
            <a:extLst>
              <a:ext uri="{FF2B5EF4-FFF2-40B4-BE49-F238E27FC236}">
                <a16:creationId xmlns:a16="http://schemas.microsoft.com/office/drawing/2014/main" id="{B10E6AAB-01E3-44FA-A731-F3BCD858369D}"/>
              </a:ext>
            </a:extLst>
          </p:cNvPr>
          <p:cNvSpPr txBox="1">
            <a:spLocks/>
          </p:cNvSpPr>
          <p:nvPr/>
        </p:nvSpPr>
        <p:spPr>
          <a:xfrm rot="21420000">
            <a:off x="177039" y="3791113"/>
            <a:ext cx="4395240" cy="6244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28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ar-SA" sz="32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إعداد</a:t>
            </a:r>
            <a:r>
              <a:rPr lang="ar-SA" sz="32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/ </a:t>
            </a:r>
            <a:r>
              <a:rPr lang="ar-SA" sz="3200" b="1" dirty="0">
                <a:solidFill>
                  <a:schemeClr val="accent2">
                    <a:lumMod val="50000"/>
                  </a:schemeClr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بندر بن عايض العتيبي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21420000">
            <a:off x="5043540" y="5131875"/>
            <a:ext cx="907186" cy="49847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5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8490210B-34CD-47F7-A20C-84352FE3B498}"/>
              </a:ext>
            </a:extLst>
          </p:cNvPr>
          <p:cNvSpPr/>
          <p:nvPr/>
        </p:nvSpPr>
        <p:spPr>
          <a:xfrm>
            <a:off x="4250638" y="123553"/>
            <a:ext cx="255812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خط الإعراب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20785B43-091C-4871-9A7F-854BA1432849}"/>
              </a:ext>
            </a:extLst>
          </p:cNvPr>
          <p:cNvSpPr/>
          <p:nvPr/>
        </p:nvSpPr>
        <p:spPr>
          <a:xfrm>
            <a:off x="2067949" y="1105636"/>
            <a:ext cx="6977578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تقع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بعده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الكلمات التي تدخلها الأحكام الإعرابية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BE2C1AB1-0826-4093-892C-E0EFF42C7A9D}"/>
              </a:ext>
            </a:extLst>
          </p:cNvPr>
          <p:cNvSpPr/>
          <p:nvPr/>
        </p:nvSpPr>
        <p:spPr>
          <a:xfrm>
            <a:off x="334830" y="2030324"/>
            <a:ext cx="3056944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المضارعة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82F038AE-9CDF-4DE8-BD42-566E67CB0E5F}"/>
              </a:ext>
            </a:extLst>
          </p:cNvPr>
          <p:cNvSpPr/>
          <p:nvPr/>
        </p:nvSpPr>
        <p:spPr>
          <a:xfrm>
            <a:off x="3498092" y="2040958"/>
            <a:ext cx="2953071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الأسماء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C795195C-557E-46A5-AECA-F07CFB5EDCA5}"/>
              </a:ext>
            </a:extLst>
          </p:cNvPr>
          <p:cNvSpPr/>
          <p:nvPr/>
        </p:nvSpPr>
        <p:spPr>
          <a:xfrm>
            <a:off x="3625709" y="3965145"/>
            <a:ext cx="7556480" cy="7181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بيان نوع المضارع، وبيان موقع الاسم من الجملة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C1EE4892-1076-45AE-A5D8-D546E4948729}"/>
              </a:ext>
            </a:extLst>
          </p:cNvPr>
          <p:cNvSpPr/>
          <p:nvPr/>
        </p:nvSpPr>
        <p:spPr>
          <a:xfrm>
            <a:off x="7425223" y="4810640"/>
            <a:ext cx="3672558" cy="7181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بيان الحكم الإعرابي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A164E92C-1102-478F-860E-85522FA045F3}"/>
              </a:ext>
            </a:extLst>
          </p:cNvPr>
          <p:cNvSpPr/>
          <p:nvPr/>
        </p:nvSpPr>
        <p:spPr>
          <a:xfrm>
            <a:off x="4045612" y="4810640"/>
            <a:ext cx="2884088" cy="71813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بيان الحركة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0F263881-9208-4139-9DD7-0D0D111F95C3}"/>
              </a:ext>
            </a:extLst>
          </p:cNvPr>
          <p:cNvSpPr/>
          <p:nvPr/>
        </p:nvSpPr>
        <p:spPr>
          <a:xfrm>
            <a:off x="694243" y="3757041"/>
            <a:ext cx="1783442" cy="17717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لإعرابها ثلاثة أركان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10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587557" y="1836525"/>
            <a:ext cx="0" cy="14609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733554" y="2012454"/>
            <a:ext cx="2379567" cy="12227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dirty="0" smtClean="0"/>
              <a:t>خط الإعراب</a:t>
            </a:r>
            <a:endParaRPr lang="en-US" sz="360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7464056" y="2594344"/>
            <a:ext cx="1107875" cy="45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58809" y="3297458"/>
            <a:ext cx="2573079" cy="4595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dirty="0" smtClean="0"/>
              <a:t>قبل        بعد</a:t>
            </a:r>
            <a:endParaRPr lang="en-US" sz="3600" dirty="0"/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3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0" grpId="0" animBg="1"/>
      <p:bldP spid="1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8490210B-34CD-47F7-A20C-84352FE3B498}"/>
              </a:ext>
            </a:extLst>
          </p:cNvPr>
          <p:cNvSpPr/>
          <p:nvPr/>
        </p:nvSpPr>
        <p:spPr>
          <a:xfrm>
            <a:off x="3955313" y="175236"/>
            <a:ext cx="3419750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علامات الإعراب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20785B43-091C-4871-9A7F-854BA1432849}"/>
              </a:ext>
            </a:extLst>
          </p:cNvPr>
          <p:cNvSpPr/>
          <p:nvPr/>
        </p:nvSpPr>
        <p:spPr>
          <a:xfrm>
            <a:off x="732616" y="986263"/>
            <a:ext cx="10012757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الضمة للرفع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والفتحة للنصب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والكسرة للجر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والسكون للجزم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C469436E-5B3D-4AE2-8CD7-F338F045ADFA}"/>
              </a:ext>
            </a:extLst>
          </p:cNvPr>
          <p:cNvSpPr/>
          <p:nvPr/>
        </p:nvSpPr>
        <p:spPr>
          <a:xfrm>
            <a:off x="7038753" y="2093024"/>
            <a:ext cx="3694896" cy="8018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الأصل أن تكون ظاهرة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0F263881-9208-4139-9DD7-0D0D111F95C3}"/>
              </a:ext>
            </a:extLst>
          </p:cNvPr>
          <p:cNvSpPr/>
          <p:nvPr/>
        </p:nvSpPr>
        <p:spPr>
          <a:xfrm>
            <a:off x="1458351" y="1866095"/>
            <a:ext cx="3239278" cy="131835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وقد تكون مقدرة في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خمسة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مواضع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944BAE71-FF82-464A-B0CE-FA2858D2162B}"/>
              </a:ext>
            </a:extLst>
          </p:cNvPr>
          <p:cNvSpPr/>
          <p:nvPr/>
        </p:nvSpPr>
        <p:spPr>
          <a:xfrm>
            <a:off x="6453964" y="3211511"/>
            <a:ext cx="4279686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المضاف لياء المتكلم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BE90977F-B699-4729-94DD-1BE9E8BFE4A6}"/>
              </a:ext>
            </a:extLst>
          </p:cNvPr>
          <p:cNvSpPr/>
          <p:nvPr/>
        </p:nvSpPr>
        <p:spPr>
          <a:xfrm>
            <a:off x="1716257" y="3288169"/>
            <a:ext cx="2529839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المقصور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E15AF219-65FA-4C42-AC7A-0566C533ED0C}"/>
              </a:ext>
            </a:extLst>
          </p:cNvPr>
          <p:cNvSpPr/>
          <p:nvPr/>
        </p:nvSpPr>
        <p:spPr>
          <a:xfrm>
            <a:off x="6453965" y="4011026"/>
            <a:ext cx="42914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المنقوص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نصبه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5FF62F3D-65E6-4521-B54D-A43254408055}"/>
              </a:ext>
            </a:extLst>
          </p:cNvPr>
          <p:cNvSpPr/>
          <p:nvPr/>
        </p:nvSpPr>
        <p:spPr>
          <a:xfrm>
            <a:off x="233916" y="4090031"/>
            <a:ext cx="5486400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المضارع المختوم بألف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جزمه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5D6C9C93-89FA-4368-93DE-42E26104DD3F}"/>
              </a:ext>
            </a:extLst>
          </p:cNvPr>
          <p:cNvSpPr/>
          <p:nvPr/>
        </p:nvSpPr>
        <p:spPr>
          <a:xfrm>
            <a:off x="3646969" y="4830982"/>
            <a:ext cx="787856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المضارع المختوم بياء أو واو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نصبه وجزمه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9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20" grpId="0" animBg="1"/>
      <p:bldP spid="15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3909171" y="175236"/>
            <a:ext cx="3465891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علامات الإعراب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552893" y="1028466"/>
            <a:ext cx="10504967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والأصل أن تكون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أصلية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كما سبق، وقد تكون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فرعية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في سبعة أبواب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F86CD752-816F-4302-A74C-79434B1522D9}"/>
              </a:ext>
            </a:extLst>
          </p:cNvPr>
          <p:cNvSpPr/>
          <p:nvPr/>
        </p:nvSpPr>
        <p:spPr>
          <a:xfrm>
            <a:off x="7194307" y="2072030"/>
            <a:ext cx="3090421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الأسماء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خمسة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E944FACF-DC0B-47B5-9B4A-8BE1B56D1922}"/>
              </a:ext>
            </a:extLst>
          </p:cNvPr>
          <p:cNvSpPr/>
          <p:nvPr/>
        </p:nvSpPr>
        <p:spPr>
          <a:xfrm>
            <a:off x="552893" y="2083750"/>
            <a:ext cx="4306185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المضارعة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اثنان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3A11F6EF-5B7A-4D3E-8EEE-770F173AB89C}"/>
              </a:ext>
            </a:extLst>
          </p:cNvPr>
          <p:cNvSpPr/>
          <p:nvPr/>
        </p:nvSpPr>
        <p:spPr>
          <a:xfrm>
            <a:off x="9005665" y="2846625"/>
            <a:ext cx="2558125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الأسماء الخمسة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AD66BB0B-D0FD-4A47-B142-914095574117}"/>
              </a:ext>
            </a:extLst>
          </p:cNvPr>
          <p:cNvSpPr/>
          <p:nvPr/>
        </p:nvSpPr>
        <p:spPr>
          <a:xfrm>
            <a:off x="5642116" y="2873180"/>
            <a:ext cx="2736340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المثنى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594604D9-D4F0-461D-9CBC-ADF5360AE7FF}"/>
              </a:ext>
            </a:extLst>
          </p:cNvPr>
          <p:cNvSpPr/>
          <p:nvPr/>
        </p:nvSpPr>
        <p:spPr>
          <a:xfrm>
            <a:off x="8676165" y="3674333"/>
            <a:ext cx="2923954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جمع المذكر السالم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4">
            <a:extLst>
              <a:ext uri="{FF2B5EF4-FFF2-40B4-BE49-F238E27FC236}">
                <a16:creationId xmlns:a16="http://schemas.microsoft.com/office/drawing/2014/main" id="{328C1BFC-8BB9-4D96-BF3A-C4227D21E925}"/>
              </a:ext>
            </a:extLst>
          </p:cNvPr>
          <p:cNvSpPr/>
          <p:nvPr/>
        </p:nvSpPr>
        <p:spPr>
          <a:xfrm>
            <a:off x="5642116" y="3674332"/>
            <a:ext cx="2971110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جمع المؤنث السالم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25">
            <a:extLst>
              <a:ext uri="{FF2B5EF4-FFF2-40B4-BE49-F238E27FC236}">
                <a16:creationId xmlns:a16="http://schemas.microsoft.com/office/drawing/2014/main" id="{50AC2F1B-8494-473C-97FF-30A2115B797D}"/>
              </a:ext>
            </a:extLst>
          </p:cNvPr>
          <p:cNvSpPr/>
          <p:nvPr/>
        </p:nvSpPr>
        <p:spPr>
          <a:xfrm>
            <a:off x="5642116" y="4587522"/>
            <a:ext cx="5921674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الممنوع من الصرف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6">
            <a:extLst>
              <a:ext uri="{FF2B5EF4-FFF2-40B4-BE49-F238E27FC236}">
                <a16:creationId xmlns:a16="http://schemas.microsoft.com/office/drawing/2014/main" id="{9AB5B008-04BD-41A0-8D2A-201AE3CF63C0}"/>
              </a:ext>
            </a:extLst>
          </p:cNvPr>
          <p:cNvSpPr/>
          <p:nvPr/>
        </p:nvSpPr>
        <p:spPr>
          <a:xfrm>
            <a:off x="1351046" y="3139033"/>
            <a:ext cx="2558125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الخمسة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8" name="مستطيل 27">
            <a:extLst>
              <a:ext uri="{FF2B5EF4-FFF2-40B4-BE49-F238E27FC236}">
                <a16:creationId xmlns:a16="http://schemas.microsoft.com/office/drawing/2014/main" id="{DE8EE1C5-9363-4BB4-8B6C-AF2C86DD135F}"/>
              </a:ext>
            </a:extLst>
          </p:cNvPr>
          <p:cNvSpPr/>
          <p:nvPr/>
        </p:nvSpPr>
        <p:spPr>
          <a:xfrm>
            <a:off x="772549" y="4058700"/>
            <a:ext cx="371512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المضارع المعتل الآخر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12</a:t>
            </a:fld>
            <a:endParaRPr lang="en-US" dirty="0"/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8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816937" y="175236"/>
            <a:ext cx="255812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أحكام الكلام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1619640" y="1028466"/>
            <a:ext cx="8952718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اعلم أنه بتآلف الكلمات تتكون الجمل وهي نوعان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F86CD752-816F-4302-A74C-79434B1522D9}"/>
              </a:ext>
            </a:extLst>
          </p:cNvPr>
          <p:cNvSpPr/>
          <p:nvPr/>
        </p:nvSpPr>
        <p:spPr>
          <a:xfrm>
            <a:off x="7726603" y="2072030"/>
            <a:ext cx="1431465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فعلية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E944FACF-DC0B-47B5-9B4A-8BE1B56D1922}"/>
              </a:ext>
            </a:extLst>
          </p:cNvPr>
          <p:cNvSpPr/>
          <p:nvPr/>
        </p:nvSpPr>
        <p:spPr>
          <a:xfrm>
            <a:off x="2855742" y="2083750"/>
            <a:ext cx="153227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اسمية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3A11F6EF-5B7A-4D3E-8EEE-770F173AB89C}"/>
              </a:ext>
            </a:extLst>
          </p:cNvPr>
          <p:cNvSpPr/>
          <p:nvPr/>
        </p:nvSpPr>
        <p:spPr>
          <a:xfrm>
            <a:off x="6121791" y="3662550"/>
            <a:ext cx="2558125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الفعلية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AD66BB0B-D0FD-4A47-B142-914095574117}"/>
              </a:ext>
            </a:extLst>
          </p:cNvPr>
          <p:cNvSpPr/>
          <p:nvPr/>
        </p:nvSpPr>
        <p:spPr>
          <a:xfrm>
            <a:off x="3419548" y="3662549"/>
            <a:ext cx="2558125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الاسمية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594604D9-D4F0-461D-9CBC-ADF5360AE7FF}"/>
              </a:ext>
            </a:extLst>
          </p:cNvPr>
          <p:cNvSpPr/>
          <p:nvPr/>
        </p:nvSpPr>
        <p:spPr>
          <a:xfrm>
            <a:off x="6121790" y="4490258"/>
            <a:ext cx="3670796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مكملات الجملتين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4">
            <a:extLst>
              <a:ext uri="{FF2B5EF4-FFF2-40B4-BE49-F238E27FC236}">
                <a16:creationId xmlns:a16="http://schemas.microsoft.com/office/drawing/2014/main" id="{328C1BFC-8BB9-4D96-BF3A-C4227D21E925}"/>
              </a:ext>
            </a:extLst>
          </p:cNvPr>
          <p:cNvSpPr/>
          <p:nvPr/>
        </p:nvSpPr>
        <p:spPr>
          <a:xfrm>
            <a:off x="2264736" y="4490257"/>
            <a:ext cx="3712938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إعراب الفعل المضارع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6">
            <a:extLst>
              <a:ext uri="{FF2B5EF4-FFF2-40B4-BE49-F238E27FC236}">
                <a16:creationId xmlns:a16="http://schemas.microsoft.com/office/drawing/2014/main" id="{9AB5B008-04BD-41A0-8D2A-201AE3CF63C0}"/>
              </a:ext>
            </a:extLst>
          </p:cNvPr>
          <p:cNvSpPr/>
          <p:nvPr/>
        </p:nvSpPr>
        <p:spPr>
          <a:xfrm>
            <a:off x="4778249" y="2653271"/>
            <a:ext cx="2558125" cy="6891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أربعة أقسام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13</a:t>
            </a:fld>
            <a:endParaRPr lang="en-US" dirty="0"/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6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816937" y="175236"/>
            <a:ext cx="255812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الفعلية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1967023" y="1028466"/>
            <a:ext cx="8198054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وهي الجملة المبدوءة بفعل. ولها صورتان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F86CD752-816F-4302-A74C-79434B1522D9}"/>
              </a:ext>
            </a:extLst>
          </p:cNvPr>
          <p:cNvSpPr/>
          <p:nvPr/>
        </p:nvSpPr>
        <p:spPr>
          <a:xfrm>
            <a:off x="8632799" y="2395330"/>
            <a:ext cx="1431465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الأولى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E944FACF-DC0B-47B5-9B4A-8BE1B56D1922}"/>
              </a:ext>
            </a:extLst>
          </p:cNvPr>
          <p:cNvSpPr/>
          <p:nvPr/>
        </p:nvSpPr>
        <p:spPr>
          <a:xfrm>
            <a:off x="8632799" y="3930803"/>
            <a:ext cx="153227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الأخرى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15CB1B25-5689-4C86-9A30-FA7B6C8516FE}"/>
              </a:ext>
            </a:extLst>
          </p:cNvPr>
          <p:cNvSpPr/>
          <p:nvPr/>
        </p:nvSpPr>
        <p:spPr>
          <a:xfrm>
            <a:off x="2402959" y="2395330"/>
            <a:ext cx="5755206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تتكون من فعل مبني للمعلوم وفاعل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A0AF6238-E5BE-401E-992F-3EE07B442B16}"/>
              </a:ext>
            </a:extLst>
          </p:cNvPr>
          <p:cNvSpPr/>
          <p:nvPr/>
        </p:nvSpPr>
        <p:spPr>
          <a:xfrm>
            <a:off x="1967023" y="3926363"/>
            <a:ext cx="6379535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تتكون من فعل مبني للمجهول ونائب فاعل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3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816937" y="175236"/>
            <a:ext cx="255812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الفاعل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3401299" y="1024035"/>
            <a:ext cx="5389399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وهو الاسم الذي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أُسنِد إليه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فعل قبله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F86CD752-816F-4302-A74C-79434B1522D9}"/>
              </a:ext>
            </a:extLst>
          </p:cNvPr>
          <p:cNvSpPr/>
          <p:nvPr/>
        </p:nvSpPr>
        <p:spPr>
          <a:xfrm>
            <a:off x="7676196" y="1832620"/>
            <a:ext cx="1431465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E944FACF-DC0B-47B5-9B4A-8BE1B56D1922}"/>
              </a:ext>
            </a:extLst>
          </p:cNvPr>
          <p:cNvSpPr/>
          <p:nvPr/>
        </p:nvSpPr>
        <p:spPr>
          <a:xfrm>
            <a:off x="7821508" y="2655272"/>
            <a:ext cx="265305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مُعرب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مرفوع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15CB1B25-5689-4C86-9A30-FA7B6C8516FE}"/>
              </a:ext>
            </a:extLst>
          </p:cNvPr>
          <p:cNvSpPr/>
          <p:nvPr/>
        </p:nvSpPr>
        <p:spPr>
          <a:xfrm>
            <a:off x="2138288" y="1832620"/>
            <a:ext cx="5063273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جواب قولنا: من الذي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فَعَل الفِعل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؟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A0AF6238-E5BE-401E-992F-3EE07B442B16}"/>
              </a:ext>
            </a:extLst>
          </p:cNvPr>
          <p:cNvSpPr/>
          <p:nvPr/>
        </p:nvSpPr>
        <p:spPr>
          <a:xfrm>
            <a:off x="872197" y="3473230"/>
            <a:ext cx="5976272" cy="16755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قاعدة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لكل فعل فاعل بعده، فإن ظهر وإلا </a:t>
            </a:r>
          </a:p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فهو ضمير مستتر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EF60A259-15E8-4772-90A8-52B47A2876EE}"/>
              </a:ext>
            </a:extLst>
          </p:cNvPr>
          <p:cNvSpPr/>
          <p:nvPr/>
        </p:nvSpPr>
        <p:spPr>
          <a:xfrm>
            <a:off x="606056" y="2652925"/>
            <a:ext cx="3656455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مبني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في محل 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066771BE-A90F-4CD5-9367-4AAB3B7A0514}"/>
              </a:ext>
            </a:extLst>
          </p:cNvPr>
          <p:cNvSpPr/>
          <p:nvPr/>
        </p:nvSpPr>
        <p:spPr>
          <a:xfrm>
            <a:off x="9993926" y="3513616"/>
            <a:ext cx="1431465" cy="17208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ويأتي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1B138DAD-38A6-4CCD-B405-0CCBA78B43F1}"/>
              </a:ext>
            </a:extLst>
          </p:cNvPr>
          <p:cNvSpPr/>
          <p:nvPr/>
        </p:nvSpPr>
        <p:spPr>
          <a:xfrm>
            <a:off x="7375063" y="4982916"/>
            <a:ext cx="2210686" cy="5188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ضمير مستتر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354FF2BF-9A46-40EC-8C90-4A6F19D85C61}"/>
              </a:ext>
            </a:extLst>
          </p:cNvPr>
          <p:cNvSpPr/>
          <p:nvPr/>
        </p:nvSpPr>
        <p:spPr>
          <a:xfrm>
            <a:off x="7375062" y="4324642"/>
            <a:ext cx="2210687" cy="55684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ضمير بارز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1748C12F-94CF-4348-8003-37239161C9BA}"/>
              </a:ext>
            </a:extLst>
          </p:cNvPr>
          <p:cNvSpPr/>
          <p:nvPr/>
        </p:nvSpPr>
        <p:spPr>
          <a:xfrm>
            <a:off x="7375062" y="3516058"/>
            <a:ext cx="2210687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اسم ظاهر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15</a:t>
            </a:fld>
            <a:endParaRPr lang="en-US" dirty="0"/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8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4" grpId="0" animBg="1"/>
      <p:bldP spid="15" grpId="0" animBg="1"/>
      <p:bldP spid="8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698609" y="175236"/>
            <a:ext cx="2676453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نائب الفاعل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925033" y="1028466"/>
            <a:ext cx="9877646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وهو المفعول به بعد حذف الفاعل وبناء الفعل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قبله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للمجهول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E944FACF-DC0B-47B5-9B4A-8BE1B56D1922}"/>
              </a:ext>
            </a:extLst>
          </p:cNvPr>
          <p:cNvSpPr/>
          <p:nvPr/>
        </p:nvSpPr>
        <p:spPr>
          <a:xfrm>
            <a:off x="7676196" y="2431982"/>
            <a:ext cx="2798370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معرب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مرفوع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EF60A259-15E8-4772-90A8-52B47A2876EE}"/>
              </a:ext>
            </a:extLst>
          </p:cNvPr>
          <p:cNvSpPr/>
          <p:nvPr/>
        </p:nvSpPr>
        <p:spPr>
          <a:xfrm>
            <a:off x="925033" y="2429635"/>
            <a:ext cx="333747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مبني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في محل 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066771BE-A90F-4CD5-9367-4AAB3B7A0514}"/>
              </a:ext>
            </a:extLst>
          </p:cNvPr>
          <p:cNvSpPr/>
          <p:nvPr/>
        </p:nvSpPr>
        <p:spPr>
          <a:xfrm>
            <a:off x="9993926" y="3290326"/>
            <a:ext cx="1431465" cy="17208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ويأتي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1B138DAD-38A6-4CCD-B405-0CCBA78B43F1}"/>
              </a:ext>
            </a:extLst>
          </p:cNvPr>
          <p:cNvSpPr/>
          <p:nvPr/>
        </p:nvSpPr>
        <p:spPr>
          <a:xfrm>
            <a:off x="255181" y="3915748"/>
            <a:ext cx="2446247" cy="689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ضمير مستتر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354FF2BF-9A46-40EC-8C90-4A6F19D85C61}"/>
              </a:ext>
            </a:extLst>
          </p:cNvPr>
          <p:cNvSpPr/>
          <p:nvPr/>
        </p:nvSpPr>
        <p:spPr>
          <a:xfrm>
            <a:off x="3678865" y="3915747"/>
            <a:ext cx="2094427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ضمير بارز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1748C12F-94CF-4348-8003-37239161C9BA}"/>
              </a:ext>
            </a:extLst>
          </p:cNvPr>
          <p:cNvSpPr/>
          <p:nvPr/>
        </p:nvSpPr>
        <p:spPr>
          <a:xfrm>
            <a:off x="7778614" y="3915747"/>
            <a:ext cx="1679447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اسم ظاهر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16</a:t>
            </a:fld>
            <a:endParaRPr lang="en-US" dirty="0"/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7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8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816937" y="175236"/>
            <a:ext cx="255812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الاسمية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2349795" y="1028466"/>
            <a:ext cx="6775372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وهي الجملة المبدوءة باسم. ولها صورتان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F86CD752-816F-4302-A74C-79434B1522D9}"/>
              </a:ext>
            </a:extLst>
          </p:cNvPr>
          <p:cNvSpPr/>
          <p:nvPr/>
        </p:nvSpPr>
        <p:spPr>
          <a:xfrm>
            <a:off x="8267036" y="1959231"/>
            <a:ext cx="1431465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الأولى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E944FACF-DC0B-47B5-9B4A-8BE1B56D1922}"/>
              </a:ext>
            </a:extLst>
          </p:cNvPr>
          <p:cNvSpPr/>
          <p:nvPr/>
        </p:nvSpPr>
        <p:spPr>
          <a:xfrm>
            <a:off x="8632799" y="3818259"/>
            <a:ext cx="153227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الثانية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15CB1B25-5689-4C86-9A30-FA7B6C8516FE}"/>
              </a:ext>
            </a:extLst>
          </p:cNvPr>
          <p:cNvSpPr/>
          <p:nvPr/>
        </p:nvSpPr>
        <p:spPr>
          <a:xfrm>
            <a:off x="1669312" y="1959231"/>
            <a:ext cx="6123089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الاسمية الأصلية غير المنسوخة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A0AF6238-E5BE-401E-992F-3EE07B442B16}"/>
              </a:ext>
            </a:extLst>
          </p:cNvPr>
          <p:cNvSpPr/>
          <p:nvPr/>
        </p:nvSpPr>
        <p:spPr>
          <a:xfrm>
            <a:off x="2222695" y="3813819"/>
            <a:ext cx="5933121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الاسمية المنسوخة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0C6C3220-B0AC-4945-8E4F-215C1BCE4B86}"/>
              </a:ext>
            </a:extLst>
          </p:cNvPr>
          <p:cNvSpPr/>
          <p:nvPr/>
        </p:nvSpPr>
        <p:spPr>
          <a:xfrm>
            <a:off x="2606813" y="2802606"/>
            <a:ext cx="1675304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خبر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2217592A-7225-4F7D-B0AA-F3249373AFF8}"/>
              </a:ext>
            </a:extLst>
          </p:cNvPr>
          <p:cNvSpPr/>
          <p:nvPr/>
        </p:nvSpPr>
        <p:spPr>
          <a:xfrm>
            <a:off x="6287439" y="2802606"/>
            <a:ext cx="167944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مبتدأ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AB14EFBC-1034-4AA6-AB4A-DB55FC0974FC}"/>
              </a:ext>
            </a:extLst>
          </p:cNvPr>
          <p:cNvSpPr/>
          <p:nvPr/>
        </p:nvSpPr>
        <p:spPr>
          <a:xfrm>
            <a:off x="8267036" y="4557933"/>
            <a:ext cx="3158355" cy="845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نواسخ الابتداء ثلاثة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BD7B50CC-FED5-466D-B8C8-FAB5EE6F2A3B}"/>
              </a:ext>
            </a:extLst>
          </p:cNvPr>
          <p:cNvSpPr/>
          <p:nvPr/>
        </p:nvSpPr>
        <p:spPr>
          <a:xfrm>
            <a:off x="217969" y="4658447"/>
            <a:ext cx="2413445" cy="7418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ظننت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وأخواتها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C3C0EAD7-D4EA-4E4C-81D5-DC69C1706A62}"/>
              </a:ext>
            </a:extLst>
          </p:cNvPr>
          <p:cNvSpPr/>
          <p:nvPr/>
        </p:nvSpPr>
        <p:spPr>
          <a:xfrm>
            <a:off x="3083442" y="4642338"/>
            <a:ext cx="2070876" cy="757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إن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وأخواتها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9D90F56E-6595-42CB-847A-AE5EFD932229}"/>
              </a:ext>
            </a:extLst>
          </p:cNvPr>
          <p:cNvSpPr/>
          <p:nvPr/>
        </p:nvSpPr>
        <p:spPr>
          <a:xfrm>
            <a:off x="5606346" y="4661378"/>
            <a:ext cx="2186055" cy="7418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كان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وأخواتها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17</a:t>
            </a:fld>
            <a:endParaRPr lang="en-US" dirty="0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5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4" grpId="0" animBg="1"/>
      <p:bldP spid="15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62511" y="175236"/>
            <a:ext cx="3382298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المبتدأ والخبر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2115878" y="1028466"/>
            <a:ext cx="7719237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المبتدأ: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هو الاسم العاري من العوامل اللفظية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3080333" y="1870183"/>
            <a:ext cx="6056556" cy="6891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الخبر: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هو الذي أخبر به عن المبتدأ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7325833" y="2655272"/>
            <a:ext cx="314873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معربان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مرفوعان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BD9E35D5-5836-4F65-9F6A-82A8D17D884F}"/>
              </a:ext>
            </a:extLst>
          </p:cNvPr>
          <p:cNvSpPr/>
          <p:nvPr/>
        </p:nvSpPr>
        <p:spPr>
          <a:xfrm>
            <a:off x="1446625" y="2652925"/>
            <a:ext cx="3252966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مبنيان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: في محل 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CEA01491-E822-4B1E-961D-5CE3387F646F}"/>
              </a:ext>
            </a:extLst>
          </p:cNvPr>
          <p:cNvSpPr/>
          <p:nvPr/>
        </p:nvSpPr>
        <p:spPr>
          <a:xfrm>
            <a:off x="7176977" y="3559125"/>
            <a:ext cx="2940119" cy="845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المبتدأ دائما اسم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BD4329B5-67E7-4DAA-9FF5-CCF20CF9F035}"/>
              </a:ext>
            </a:extLst>
          </p:cNvPr>
          <p:cNvSpPr/>
          <p:nvPr/>
        </p:nvSpPr>
        <p:spPr>
          <a:xfrm>
            <a:off x="3003376" y="3558057"/>
            <a:ext cx="2300224" cy="845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الخبر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4">
            <a:extLst>
              <a:ext uri="{FF2B5EF4-FFF2-40B4-BE49-F238E27FC236}">
                <a16:creationId xmlns:a16="http://schemas.microsoft.com/office/drawing/2014/main" id="{82667319-F5A8-4030-BE04-BA8841135583}"/>
              </a:ext>
            </a:extLst>
          </p:cNvPr>
          <p:cNvSpPr/>
          <p:nvPr/>
        </p:nvSpPr>
        <p:spPr>
          <a:xfrm>
            <a:off x="217970" y="4658447"/>
            <a:ext cx="2217712" cy="7418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جملة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25">
            <a:extLst>
              <a:ext uri="{FF2B5EF4-FFF2-40B4-BE49-F238E27FC236}">
                <a16:creationId xmlns:a16="http://schemas.microsoft.com/office/drawing/2014/main" id="{5490BA9D-B874-4ED7-8596-6022D9E4489E}"/>
              </a:ext>
            </a:extLst>
          </p:cNvPr>
          <p:cNvSpPr/>
          <p:nvPr/>
        </p:nvSpPr>
        <p:spPr>
          <a:xfrm>
            <a:off x="3265562" y="4642338"/>
            <a:ext cx="1888756" cy="757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شبه جملة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6">
            <a:extLst>
              <a:ext uri="{FF2B5EF4-FFF2-40B4-BE49-F238E27FC236}">
                <a16:creationId xmlns:a16="http://schemas.microsoft.com/office/drawing/2014/main" id="{2C27A135-2AB4-4ACC-8742-A9F3D106AD36}"/>
              </a:ext>
            </a:extLst>
          </p:cNvPr>
          <p:cNvSpPr/>
          <p:nvPr/>
        </p:nvSpPr>
        <p:spPr>
          <a:xfrm>
            <a:off x="5857582" y="4661378"/>
            <a:ext cx="1934819" cy="7418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اسم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18</a:t>
            </a:fld>
            <a:endParaRPr lang="en-US" dirty="0"/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8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306187" y="175236"/>
            <a:ext cx="306887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كان وأخواتها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3068611" y="1028466"/>
            <a:ext cx="6056556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وهي ثلاثة عشر فعلا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450166" y="1870182"/>
            <a:ext cx="10986868" cy="12891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كانَ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أصبحَ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أضحى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ظلَّ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أمسى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باتَ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 smtClean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صارَ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 smtClean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ليسَ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ما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زالَ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ما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انفكَّ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ما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فتئَ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ما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برِحَ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ما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دامَ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6198781" y="3288320"/>
            <a:ext cx="4275785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ترفع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المبتدأ ويعرب اسمها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BD9E35D5-5836-4F65-9F6A-82A8D17D884F}"/>
              </a:ext>
            </a:extLst>
          </p:cNvPr>
          <p:cNvSpPr/>
          <p:nvPr/>
        </p:nvSpPr>
        <p:spPr>
          <a:xfrm>
            <a:off x="1446624" y="3288320"/>
            <a:ext cx="41101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تنصب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الخبر ويعرب خبرها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BD4329B5-67E7-4DAA-9FF5-CCF20CF9F035}"/>
              </a:ext>
            </a:extLst>
          </p:cNvPr>
          <p:cNvSpPr/>
          <p:nvPr/>
        </p:nvSpPr>
        <p:spPr>
          <a:xfrm>
            <a:off x="1063256" y="4430254"/>
            <a:ext cx="9487513" cy="845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وأما هي في نفسها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فتعرب إعراب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الفعل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ماضيا ومضارعا وأمرا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5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06DE8107-6952-4396-918D-855B4D128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24" y="767866"/>
            <a:ext cx="10396882" cy="1046866"/>
          </a:xfrm>
        </p:spPr>
        <p:txBody>
          <a:bodyPr>
            <a:normAutofit/>
          </a:bodyPr>
          <a:lstStyle/>
          <a:p>
            <a:pPr algn="ctr"/>
            <a:r>
              <a:rPr lang="ar-SA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اعلم – وفقني الله وإياك – أن النحو يدرس أحكام الكلمة وأحكام الكلام</a:t>
            </a:r>
            <a:r>
              <a:rPr lang="ar-SA" sz="2800" dirty="0">
                <a:latin typeface="Lotus Linotype" panose="02000000000000000000" pitchFamily="2" charset="-78"/>
                <a:cs typeface="Lotus Linotype" panose="02000000000000000000" pitchFamily="2" charset="-78"/>
              </a:rPr>
              <a:t>.</a:t>
            </a:r>
            <a:endParaRPr lang="en-US" sz="2800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5" name="شكل بيضاوي 4">
            <a:extLst>
              <a:ext uri="{FF2B5EF4-FFF2-40B4-BE49-F238E27FC236}">
                <a16:creationId xmlns:a16="http://schemas.microsoft.com/office/drawing/2014/main" id="{688C253A-E6A3-4546-AE50-96DB9EBD5834}"/>
              </a:ext>
            </a:extLst>
          </p:cNvPr>
          <p:cNvSpPr/>
          <p:nvPr/>
        </p:nvSpPr>
        <p:spPr>
          <a:xfrm>
            <a:off x="8178223" y="1693016"/>
            <a:ext cx="2107096" cy="141467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الكلمة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شكل بيضاوي 5">
            <a:extLst>
              <a:ext uri="{FF2B5EF4-FFF2-40B4-BE49-F238E27FC236}">
                <a16:creationId xmlns:a16="http://schemas.microsoft.com/office/drawing/2014/main" id="{925BAAB7-D88E-44B2-B8D2-0C3EEA96A1F7}"/>
              </a:ext>
            </a:extLst>
          </p:cNvPr>
          <p:cNvSpPr/>
          <p:nvPr/>
        </p:nvSpPr>
        <p:spPr>
          <a:xfrm>
            <a:off x="1426229" y="1573748"/>
            <a:ext cx="2107096" cy="141467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الكلام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9D2593C8-8B8D-4838-9B62-381CA865E268}"/>
              </a:ext>
            </a:extLst>
          </p:cNvPr>
          <p:cNvSpPr/>
          <p:nvPr/>
        </p:nvSpPr>
        <p:spPr>
          <a:xfrm>
            <a:off x="8178222" y="3230270"/>
            <a:ext cx="2107096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أنواع الكلمة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EDA07748-5B24-41FF-BA6B-A91074661864}"/>
              </a:ext>
            </a:extLst>
          </p:cNvPr>
          <p:cNvSpPr/>
          <p:nvPr/>
        </p:nvSpPr>
        <p:spPr>
          <a:xfrm>
            <a:off x="7453424" y="4018770"/>
            <a:ext cx="415050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انقسام الاسم إلى نكرة ومعرفة</a:t>
            </a:r>
            <a:endParaRPr lang="en-US" sz="32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371DA1E5-56D5-49A8-B542-AD99B763548F}"/>
              </a:ext>
            </a:extLst>
          </p:cNvPr>
          <p:cNvSpPr/>
          <p:nvPr/>
        </p:nvSpPr>
        <p:spPr>
          <a:xfrm>
            <a:off x="7323460" y="4794024"/>
            <a:ext cx="4366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انقسام الكلمة إلى معرب ومبني</a:t>
            </a:r>
            <a:endParaRPr lang="en-US" sz="32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1" name="مستطيل 10">
            <a:extLst>
              <a:ext uri="{FF2B5EF4-FFF2-40B4-BE49-F238E27FC236}">
                <a16:creationId xmlns:a16="http://schemas.microsoft.com/office/drawing/2014/main" id="{8F9B1275-674B-49A7-928C-9E24A9565C45}"/>
              </a:ext>
            </a:extLst>
          </p:cNvPr>
          <p:cNvSpPr/>
          <p:nvPr/>
        </p:nvSpPr>
        <p:spPr>
          <a:xfrm>
            <a:off x="2719847" y="3064622"/>
            <a:ext cx="2457063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الفعلية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A11F0A2-BBD3-4E1A-90DE-963AEE86B9A1}"/>
              </a:ext>
            </a:extLst>
          </p:cNvPr>
          <p:cNvSpPr/>
          <p:nvPr/>
        </p:nvSpPr>
        <p:spPr>
          <a:xfrm>
            <a:off x="87760" y="3846504"/>
            <a:ext cx="7099849" cy="76199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مكملات الجملتين من منصوبات، ومجرورات، وتوابع</a:t>
            </a:r>
            <a:endParaRPr lang="en-US" sz="32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BE003C03-1BF6-4D27-A689-0A17397FAF77}"/>
              </a:ext>
            </a:extLst>
          </p:cNvPr>
          <p:cNvSpPr/>
          <p:nvPr/>
        </p:nvSpPr>
        <p:spPr>
          <a:xfrm>
            <a:off x="117926" y="4737699"/>
            <a:ext cx="6830798" cy="8017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إعراب الفعل المضارع: رفعاً، ونصباً، وجزماً.</a:t>
            </a:r>
            <a:endParaRPr lang="en-US" sz="32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C26EC664-EAA7-4714-A50A-01D04628BFEB}"/>
              </a:ext>
            </a:extLst>
          </p:cNvPr>
          <p:cNvSpPr/>
          <p:nvPr/>
        </p:nvSpPr>
        <p:spPr>
          <a:xfrm>
            <a:off x="87760" y="3071250"/>
            <a:ext cx="2405268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الجملة الاسمية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70FCEFFB-7067-4022-BB6C-E02144556940}"/>
              </a:ext>
            </a:extLst>
          </p:cNvPr>
          <p:cNvSpPr/>
          <p:nvPr/>
        </p:nvSpPr>
        <p:spPr>
          <a:xfrm>
            <a:off x="3859620" y="149092"/>
            <a:ext cx="3902148" cy="6891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002">
            <a:schemeClr val="lt2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بسم الله الرحمن الرحيم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76314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529797" y="175236"/>
            <a:ext cx="284526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إن وأخواتها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3068611" y="1028466"/>
            <a:ext cx="6056556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وهي ستة أحرف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450166" y="1870182"/>
            <a:ext cx="10986868" cy="12891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إنَّ وأنَّ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للتوكيد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وكَأنَّ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للتشبيه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ولكنَّ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للاستدراك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ولَيتَ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للتمني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ولَعلَّ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للترجي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التوقع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6230679" y="3288320"/>
            <a:ext cx="4514697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تنصب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المبتدأ ويعرب اسمها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BD9E35D5-5836-4F65-9F6A-82A8D17D884F}"/>
              </a:ext>
            </a:extLst>
          </p:cNvPr>
          <p:cNvSpPr/>
          <p:nvPr/>
        </p:nvSpPr>
        <p:spPr>
          <a:xfrm>
            <a:off x="1446624" y="3288320"/>
            <a:ext cx="41101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ترفع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الخبر ويعرب خبرها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BD4329B5-67E7-4DAA-9FF5-CCF20CF9F035}"/>
              </a:ext>
            </a:extLst>
          </p:cNvPr>
          <p:cNvSpPr/>
          <p:nvPr/>
        </p:nvSpPr>
        <p:spPr>
          <a:xfrm>
            <a:off x="5753686" y="4106392"/>
            <a:ext cx="5908431" cy="11832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وأما هي في نفسها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فتعرب إعراب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الحروف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8B4497BB-FEF6-4682-B1F3-C25A9466D7E5}"/>
              </a:ext>
            </a:extLst>
          </p:cNvPr>
          <p:cNvSpPr/>
          <p:nvPr/>
        </p:nvSpPr>
        <p:spPr>
          <a:xfrm>
            <a:off x="39853" y="4090279"/>
            <a:ext cx="5516884" cy="5801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تعمل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(لا)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النافية للجنس  عمل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إنَّ)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1EF65AB4-74B8-49D0-80C4-6796DDF9C92F}"/>
              </a:ext>
            </a:extLst>
          </p:cNvPr>
          <p:cNvSpPr/>
          <p:nvPr/>
        </p:nvSpPr>
        <p:spPr>
          <a:xfrm>
            <a:off x="3137093" y="4763082"/>
            <a:ext cx="2246145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اسمها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لا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ينون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F2D601EF-97FD-49D8-A3EE-5E65DBD72F98}"/>
              </a:ext>
            </a:extLst>
          </p:cNvPr>
          <p:cNvSpPr/>
          <p:nvPr/>
        </p:nvSpPr>
        <p:spPr>
          <a:xfrm>
            <a:off x="391552" y="4788870"/>
            <a:ext cx="2246145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شروط عملها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20</a:t>
            </a:fld>
            <a:endParaRPr lang="en-US" dirty="0"/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9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22" grpId="0" animBg="1"/>
      <p:bldP spid="2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3902149" y="175236"/>
            <a:ext cx="3859618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ظننت وأخواتها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2296633" y="958126"/>
            <a:ext cx="7002110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وهي أفعال كثيرة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بمعنى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ظنَّ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عَلِمَ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صَيَّرَ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5809957" y="2154709"/>
            <a:ext cx="5471187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تنصب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المبتدأ ويعرب مفعولا به أول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BD9E35D5-5836-4F65-9F6A-82A8D17D884F}"/>
              </a:ext>
            </a:extLst>
          </p:cNvPr>
          <p:cNvSpPr/>
          <p:nvPr/>
        </p:nvSpPr>
        <p:spPr>
          <a:xfrm>
            <a:off x="138224" y="2154709"/>
            <a:ext cx="5418514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تنصب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الخبر ويعرب مفعولا به ثانيا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BD4329B5-67E7-4DAA-9FF5-CCF20CF9F035}"/>
              </a:ext>
            </a:extLst>
          </p:cNvPr>
          <p:cNvSpPr/>
          <p:nvPr/>
        </p:nvSpPr>
        <p:spPr>
          <a:xfrm>
            <a:off x="754912" y="3228286"/>
            <a:ext cx="10090297" cy="845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وهي لا تدخل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على المبتدأ والخبر حتى تستوفي فاعلها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2C168388-B237-436C-A681-D012CD00B4FB}"/>
              </a:ext>
            </a:extLst>
          </p:cNvPr>
          <p:cNvSpPr/>
          <p:nvPr/>
        </p:nvSpPr>
        <p:spPr>
          <a:xfrm>
            <a:off x="829256" y="4420198"/>
            <a:ext cx="9936863" cy="845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وأما هي في نفسها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فتعرب إعراب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الفعل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ماضيا ومضارعا وأمرا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276488" y="5757335"/>
            <a:ext cx="907186" cy="498470"/>
          </a:xfrm>
        </p:spPr>
        <p:txBody>
          <a:bodyPr/>
          <a:lstStyle/>
          <a:p>
            <a:fld id="{6D22F896-40B5-4ADD-8801-0D06FADFA095}" type="slidenum">
              <a:rPr lang="en-US" smtClean="0"/>
              <a:t>21</a:t>
            </a:fld>
            <a:endParaRPr lang="en-US" dirty="0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1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1" grpId="0" animBg="1"/>
      <p:bldP spid="22" grpId="0" animBg="1"/>
      <p:bldP spid="24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مكملات الجملتين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4619310" y="1202120"/>
            <a:ext cx="2287928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ثلاثة أنواع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9125167" y="2227979"/>
            <a:ext cx="20305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منصوبات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78D0293E-7289-4230-B774-BB5181724C5E}"/>
              </a:ext>
            </a:extLst>
          </p:cNvPr>
          <p:cNvSpPr/>
          <p:nvPr/>
        </p:nvSpPr>
        <p:spPr>
          <a:xfrm>
            <a:off x="6096000" y="2227978"/>
            <a:ext cx="2724519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المفاعيل الخمسة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3DD5AC9D-F3DD-47DE-B205-EB1C4B834074}"/>
              </a:ext>
            </a:extLst>
          </p:cNvPr>
          <p:cNvSpPr/>
          <p:nvPr/>
        </p:nvSpPr>
        <p:spPr>
          <a:xfrm>
            <a:off x="4784737" y="2227977"/>
            <a:ext cx="1048118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الحال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B35FFE88-F528-4752-B3BC-9C6A335198D5}"/>
              </a:ext>
            </a:extLst>
          </p:cNvPr>
          <p:cNvSpPr/>
          <p:nvPr/>
        </p:nvSpPr>
        <p:spPr>
          <a:xfrm>
            <a:off x="3290124" y="2233508"/>
            <a:ext cx="1176161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التمييز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9C8D9C07-FCC4-4751-AAC9-7FA63A864EDC}"/>
              </a:ext>
            </a:extLst>
          </p:cNvPr>
          <p:cNvSpPr/>
          <p:nvPr/>
        </p:nvSpPr>
        <p:spPr>
          <a:xfrm>
            <a:off x="1524457" y="2227977"/>
            <a:ext cx="1550341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918CE857-9470-4144-ADC7-FB0FEDDB84EC}"/>
              </a:ext>
            </a:extLst>
          </p:cNvPr>
          <p:cNvSpPr/>
          <p:nvPr/>
        </p:nvSpPr>
        <p:spPr>
          <a:xfrm>
            <a:off x="55035" y="2227977"/>
            <a:ext cx="130913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المنادى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B03A8313-6EBD-412F-B5D8-E96B8CE34C36}"/>
              </a:ext>
            </a:extLst>
          </p:cNvPr>
          <p:cNvSpPr/>
          <p:nvPr/>
        </p:nvSpPr>
        <p:spPr>
          <a:xfrm>
            <a:off x="9125167" y="3251796"/>
            <a:ext cx="20305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مجرورات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A8538876-C746-4B14-B473-AA1BB23918F2}"/>
              </a:ext>
            </a:extLst>
          </p:cNvPr>
          <p:cNvSpPr/>
          <p:nvPr/>
        </p:nvSpPr>
        <p:spPr>
          <a:xfrm>
            <a:off x="5653362" y="3252574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المجرور بالحرف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AA902924-A164-455B-8B83-C380FCC8624C}"/>
              </a:ext>
            </a:extLst>
          </p:cNvPr>
          <p:cNvSpPr/>
          <p:nvPr/>
        </p:nvSpPr>
        <p:spPr>
          <a:xfrm>
            <a:off x="1388505" y="3264295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المجرور بالإضافة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9C75400E-7129-46A8-B8DD-81C18822FDF9}"/>
              </a:ext>
            </a:extLst>
          </p:cNvPr>
          <p:cNvSpPr/>
          <p:nvPr/>
        </p:nvSpPr>
        <p:spPr>
          <a:xfrm>
            <a:off x="9122823" y="4403001"/>
            <a:ext cx="20305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توابع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4">
            <a:extLst>
              <a:ext uri="{FF2B5EF4-FFF2-40B4-BE49-F238E27FC236}">
                <a16:creationId xmlns:a16="http://schemas.microsoft.com/office/drawing/2014/main" id="{98B8E912-E02D-4D37-93FC-40B1903D6263}"/>
              </a:ext>
            </a:extLst>
          </p:cNvPr>
          <p:cNvSpPr/>
          <p:nvPr/>
        </p:nvSpPr>
        <p:spPr>
          <a:xfrm>
            <a:off x="6621051" y="4420190"/>
            <a:ext cx="1140119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النعت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25">
            <a:extLst>
              <a:ext uri="{FF2B5EF4-FFF2-40B4-BE49-F238E27FC236}">
                <a16:creationId xmlns:a16="http://schemas.microsoft.com/office/drawing/2014/main" id="{A5BAACD1-878F-4D81-8C91-CADEA118B523}"/>
              </a:ext>
            </a:extLst>
          </p:cNvPr>
          <p:cNvSpPr/>
          <p:nvPr/>
        </p:nvSpPr>
        <p:spPr>
          <a:xfrm>
            <a:off x="4619310" y="4403000"/>
            <a:ext cx="1651102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المعطوف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6">
            <a:extLst>
              <a:ext uri="{FF2B5EF4-FFF2-40B4-BE49-F238E27FC236}">
                <a16:creationId xmlns:a16="http://schemas.microsoft.com/office/drawing/2014/main" id="{92734654-9531-4177-98BF-D4BDE590D0EA}"/>
              </a:ext>
            </a:extLst>
          </p:cNvPr>
          <p:cNvSpPr/>
          <p:nvPr/>
        </p:nvSpPr>
        <p:spPr>
          <a:xfrm>
            <a:off x="2938846" y="4403000"/>
            <a:ext cx="1284924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التوكيد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8" name="مستطيل 27">
            <a:extLst>
              <a:ext uri="{FF2B5EF4-FFF2-40B4-BE49-F238E27FC236}">
                <a16:creationId xmlns:a16="http://schemas.microsoft.com/office/drawing/2014/main" id="{E795F72E-35A1-4F73-A484-39E67B8477C2}"/>
              </a:ext>
            </a:extLst>
          </p:cNvPr>
          <p:cNvSpPr/>
          <p:nvPr/>
        </p:nvSpPr>
        <p:spPr>
          <a:xfrm>
            <a:off x="1495188" y="4403000"/>
            <a:ext cx="1048118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البدل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22</a:t>
            </a:fld>
            <a:endParaRPr lang="en-US" dirty="0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1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4547835" y="1399068"/>
            <a:ext cx="2554714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المفاعيل خمسة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9022041" y="2227977"/>
            <a:ext cx="2551018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حكمها النصب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B03A8313-6EBD-412F-B5D8-E96B8CE34C36}"/>
              </a:ext>
            </a:extLst>
          </p:cNvPr>
          <p:cNvSpPr/>
          <p:nvPr/>
        </p:nvSpPr>
        <p:spPr>
          <a:xfrm>
            <a:off x="9125167" y="3251796"/>
            <a:ext cx="20305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معربة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9C75400E-7129-46A8-B8DD-81C18822FDF9}"/>
              </a:ext>
            </a:extLst>
          </p:cNvPr>
          <p:cNvSpPr/>
          <p:nvPr/>
        </p:nvSpPr>
        <p:spPr>
          <a:xfrm>
            <a:off x="9122823" y="4403001"/>
            <a:ext cx="203051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مبنية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6851367" y="106023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المكملات المنصوبات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2749815" y="198785"/>
            <a:ext cx="2941984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المفاعيل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2E564744-1889-466D-97A7-A14C5968DDD9}"/>
              </a:ext>
            </a:extLst>
          </p:cNvPr>
          <p:cNvSpPr/>
          <p:nvPr/>
        </p:nvSpPr>
        <p:spPr>
          <a:xfrm>
            <a:off x="5118789" y="3251795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منصوبة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8EE90338-9CF1-49AF-903A-239499047BD0}"/>
              </a:ext>
            </a:extLst>
          </p:cNvPr>
          <p:cNvSpPr/>
          <p:nvPr/>
        </p:nvSpPr>
        <p:spPr>
          <a:xfrm>
            <a:off x="5118789" y="4403000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محل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نصب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305294" y="1294042"/>
            <a:ext cx="3164810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1" name="مستطيل 30">
            <a:extLst>
              <a:ext uri="{FF2B5EF4-FFF2-40B4-BE49-F238E27FC236}">
                <a16:creationId xmlns:a16="http://schemas.microsoft.com/office/drawing/2014/main" id="{EAFDB31D-01BA-492E-BAAD-275E52449B20}"/>
              </a:ext>
            </a:extLst>
          </p:cNvPr>
          <p:cNvSpPr/>
          <p:nvPr/>
        </p:nvSpPr>
        <p:spPr>
          <a:xfrm>
            <a:off x="305294" y="2198877"/>
            <a:ext cx="3164810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2" name="مستطيل 31">
            <a:extLst>
              <a:ext uri="{FF2B5EF4-FFF2-40B4-BE49-F238E27FC236}">
                <a16:creationId xmlns:a16="http://schemas.microsoft.com/office/drawing/2014/main" id="{DDC2E8C8-A2AA-41DD-A608-5B1181B6BC7A}"/>
              </a:ext>
            </a:extLst>
          </p:cNvPr>
          <p:cNvSpPr/>
          <p:nvPr/>
        </p:nvSpPr>
        <p:spPr>
          <a:xfrm>
            <a:off x="305294" y="3103712"/>
            <a:ext cx="3164810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3" name="مستطيل 32">
            <a:extLst>
              <a:ext uri="{FF2B5EF4-FFF2-40B4-BE49-F238E27FC236}">
                <a16:creationId xmlns:a16="http://schemas.microsoft.com/office/drawing/2014/main" id="{810974D4-67CD-49D7-90EC-5FDC91DF6E96}"/>
              </a:ext>
            </a:extLst>
          </p:cNvPr>
          <p:cNvSpPr/>
          <p:nvPr/>
        </p:nvSpPr>
        <p:spPr>
          <a:xfrm>
            <a:off x="305294" y="3940908"/>
            <a:ext cx="3164810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4" name="مستطيل 33">
            <a:extLst>
              <a:ext uri="{FF2B5EF4-FFF2-40B4-BE49-F238E27FC236}">
                <a16:creationId xmlns:a16="http://schemas.microsoft.com/office/drawing/2014/main" id="{89430834-8912-45C0-9989-29EE3ABA581F}"/>
              </a:ext>
            </a:extLst>
          </p:cNvPr>
          <p:cNvSpPr/>
          <p:nvPr/>
        </p:nvSpPr>
        <p:spPr>
          <a:xfrm>
            <a:off x="305294" y="4845743"/>
            <a:ext cx="3164810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مطلق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23</a:t>
            </a:fld>
            <a:endParaRPr lang="en-US" dirty="0"/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02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17" grpId="0" animBg="1"/>
      <p:bldP spid="23" grpId="0" animBg="1"/>
      <p:bldP spid="20" grpId="0" animBg="1"/>
      <p:bldP spid="22" grpId="0" animBg="1"/>
      <p:bldP spid="24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المفعول به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2804577" y="1281682"/>
            <a:ext cx="6056556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 : اسم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يُبيِّنُ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الذي وقع عليه الفعل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9706708" y="2785755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3147238" y="2845598"/>
            <a:ext cx="5416472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جواب قولنا: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على ماذا وقع الفعل؟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6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المفعول فيه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2380552" y="1143681"/>
            <a:ext cx="6904605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الذي يدل على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زمان الفعل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مكانه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8563089" y="3689127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6414552" y="4726909"/>
            <a:ext cx="4935419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جواب قولنا: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متى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 وقع الفعل؟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F9BF1E2E-134D-4E38-ADA4-081ED09D70EA}"/>
              </a:ext>
            </a:extLst>
          </p:cNvPr>
          <p:cNvSpPr/>
          <p:nvPr/>
        </p:nvSpPr>
        <p:spPr>
          <a:xfrm>
            <a:off x="7606752" y="2022196"/>
            <a:ext cx="2551018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ظرف زمان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E209FACB-B452-4DBC-A50F-AAD0DDC04908}"/>
              </a:ext>
            </a:extLst>
          </p:cNvPr>
          <p:cNvSpPr/>
          <p:nvPr/>
        </p:nvSpPr>
        <p:spPr>
          <a:xfrm>
            <a:off x="1864790" y="2022196"/>
            <a:ext cx="2551018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ظرف مكان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793DCF83-1BDC-4299-814A-4C8E4456EE44}"/>
              </a:ext>
            </a:extLst>
          </p:cNvPr>
          <p:cNvSpPr/>
          <p:nvPr/>
        </p:nvSpPr>
        <p:spPr>
          <a:xfrm>
            <a:off x="2276617" y="3689127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BEC69488-12FD-4F77-81AA-51925F198C2E}"/>
              </a:ext>
            </a:extLst>
          </p:cNvPr>
          <p:cNvSpPr/>
          <p:nvPr/>
        </p:nvSpPr>
        <p:spPr>
          <a:xfrm>
            <a:off x="306826" y="4738629"/>
            <a:ext cx="4935419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جواب قولنا: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أين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 وقع الفعل؟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A8F56F2B-9DAB-43FF-8C06-7FC9CCB701F6}"/>
              </a:ext>
            </a:extLst>
          </p:cNvPr>
          <p:cNvSpPr/>
          <p:nvPr/>
        </p:nvSpPr>
        <p:spPr>
          <a:xfrm>
            <a:off x="5809628" y="2895449"/>
            <a:ext cx="5843653" cy="6891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اسم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زمان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يبين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زمان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الفعل، بمعنى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5A0DC6AD-2DBF-48AC-A287-E798F4D0F260}"/>
              </a:ext>
            </a:extLst>
          </p:cNvPr>
          <p:cNvSpPr/>
          <p:nvPr/>
        </p:nvSpPr>
        <p:spPr>
          <a:xfrm>
            <a:off x="38436" y="2895448"/>
            <a:ext cx="5725550" cy="6891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اسم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مكان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يبين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مكان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الفعل، بمعنى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25</a:t>
            </a:fld>
            <a:endParaRPr lang="en-US" dirty="0"/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63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المفعول له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2804577" y="1281682"/>
            <a:ext cx="6056556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اسم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يُبيِّنُ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علة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وقوع الفعل 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سببه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9744775" y="2620200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3249321" y="2680043"/>
            <a:ext cx="4935419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جواب قولنا: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(لماذا) فعل الفعل؟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26</a:t>
            </a:fld>
            <a:endParaRPr lang="en-US" dirty="0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8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المفعول معه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489098" y="1367796"/>
            <a:ext cx="10923319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اسم يقع بعد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واو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بمعنى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يُبيِّنُ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الذي فعل الفعل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بمعيته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أي بوجوده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9644850" y="3267314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نوعان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3249321" y="2680043"/>
            <a:ext cx="4935419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لم يشارك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 فعل الفعل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10F6520B-9A0A-4D9F-B2B8-78E1BA9BF037}"/>
              </a:ext>
            </a:extLst>
          </p:cNvPr>
          <p:cNvSpPr/>
          <p:nvPr/>
        </p:nvSpPr>
        <p:spPr>
          <a:xfrm>
            <a:off x="1871003" y="3859385"/>
            <a:ext cx="6313737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يشارك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 فعل الفعل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ولكن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بلا قصد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27</a:t>
            </a:fld>
            <a:endParaRPr lang="en-US" dirty="0"/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8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3965944" y="175236"/>
            <a:ext cx="3409119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المفعول المطلق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3365145" y="1227119"/>
            <a:ext cx="4935419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المصدر المنصوب بعد فعله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2071642" y="2079009"/>
            <a:ext cx="752242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المصدر هو التصريف الثالث للفعل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4997105" y="3084443"/>
            <a:ext cx="167149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فوائده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FF1A1E0A-B390-42BB-A016-08F63AA81A74}"/>
              </a:ext>
            </a:extLst>
          </p:cNvPr>
          <p:cNvSpPr/>
          <p:nvPr/>
        </p:nvSpPr>
        <p:spPr>
          <a:xfrm>
            <a:off x="8089751" y="3970190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التوكيد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AF27B168-56E8-46E6-9388-93DF62E2C984}"/>
              </a:ext>
            </a:extLst>
          </p:cNvPr>
          <p:cNvSpPr/>
          <p:nvPr/>
        </p:nvSpPr>
        <p:spPr>
          <a:xfrm>
            <a:off x="4290647" y="3970191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بيان النوع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6BE157F3-5096-45E8-80FB-12C0AC220A6F}"/>
              </a:ext>
            </a:extLst>
          </p:cNvPr>
          <p:cNvSpPr/>
          <p:nvPr/>
        </p:nvSpPr>
        <p:spPr>
          <a:xfrm>
            <a:off x="491543" y="3970192"/>
            <a:ext cx="316481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بيان العدد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28</a:t>
            </a:fld>
            <a:endParaRPr lang="en-US" dirty="0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80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7" grpId="0" animBg="1"/>
      <p:bldP spid="8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الحال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1348936" y="1182219"/>
            <a:ext cx="8254043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وصف نكرة يبين حالة صاحبه المعرفة زمن الفعل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EA52C45E-93F0-495A-936B-5CE54CC66A96}"/>
              </a:ext>
            </a:extLst>
          </p:cNvPr>
          <p:cNvSpPr/>
          <p:nvPr/>
        </p:nvSpPr>
        <p:spPr>
          <a:xfrm>
            <a:off x="2071642" y="2022737"/>
            <a:ext cx="752242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المصدر هو التصريف الثالث للفعل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2630658" y="2889942"/>
            <a:ext cx="5897017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أن تضع قبله عبارة: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حالة كونه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AF27B168-56E8-46E6-9388-93DF62E2C984}"/>
              </a:ext>
            </a:extLst>
          </p:cNvPr>
          <p:cNvSpPr/>
          <p:nvPr/>
        </p:nvSpPr>
        <p:spPr>
          <a:xfrm>
            <a:off x="309490" y="3653487"/>
            <a:ext cx="9383150" cy="10445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وصف يبين صفة من صفات صاحبه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ويوافقه في التعريف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التنكير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49ADAF18-5FF4-4F8D-BFC3-81CED42E6A54}"/>
              </a:ext>
            </a:extLst>
          </p:cNvPr>
          <p:cNvSpPr/>
          <p:nvPr/>
        </p:nvSpPr>
        <p:spPr>
          <a:xfrm>
            <a:off x="9902267" y="2808615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98D0B6CE-DB08-4397-8AD4-863E6BD7AE8D}"/>
              </a:ext>
            </a:extLst>
          </p:cNvPr>
          <p:cNvSpPr/>
          <p:nvPr/>
        </p:nvSpPr>
        <p:spPr>
          <a:xfrm>
            <a:off x="9902265" y="3747884"/>
            <a:ext cx="1352295" cy="8404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النعت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065027CF-8482-4804-88A2-3D36F4D89DC0}"/>
              </a:ext>
            </a:extLst>
          </p:cNvPr>
          <p:cNvSpPr/>
          <p:nvPr/>
        </p:nvSpPr>
        <p:spPr>
          <a:xfrm>
            <a:off x="9902266" y="4816759"/>
            <a:ext cx="1352294" cy="689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7C3AF267-74E5-45B2-80ED-605EFD6B6C0D}"/>
              </a:ext>
            </a:extLst>
          </p:cNvPr>
          <p:cNvSpPr/>
          <p:nvPr/>
        </p:nvSpPr>
        <p:spPr>
          <a:xfrm>
            <a:off x="937440" y="4816759"/>
            <a:ext cx="825972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أن تضع قبله عبارة: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الموصوف بأنه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موصوف بأنه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1AD64C78-4282-4B59-B196-6403D1E2E362}"/>
              </a:ext>
            </a:extLst>
          </p:cNvPr>
          <p:cNvSpPr/>
          <p:nvPr/>
        </p:nvSpPr>
        <p:spPr>
          <a:xfrm>
            <a:off x="7951398" y="352743"/>
            <a:ext cx="3303162" cy="689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الحال والنعت أخوان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42CA2693-F181-41D5-AD2C-7758CBC44446}"/>
              </a:ext>
            </a:extLst>
          </p:cNvPr>
          <p:cNvSpPr/>
          <p:nvPr/>
        </p:nvSpPr>
        <p:spPr>
          <a:xfrm>
            <a:off x="9902265" y="1182219"/>
            <a:ext cx="1352295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الحال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  <p:pic>
        <p:nvPicPr>
          <p:cNvPr id="18" name="صورة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9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0" grpId="0" animBg="1"/>
      <p:bldP spid="21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2259081A-7DC3-438D-951F-AEF9E637CCD6}"/>
              </a:ext>
            </a:extLst>
          </p:cNvPr>
          <p:cNvSpPr/>
          <p:nvPr/>
        </p:nvSpPr>
        <p:spPr>
          <a:xfrm>
            <a:off x="6851368" y="106023"/>
            <a:ext cx="2107096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أحكام الكلمة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DE9B8756-09F2-427F-9C22-EDB49ED63EAB}"/>
              </a:ext>
            </a:extLst>
          </p:cNvPr>
          <p:cNvSpPr/>
          <p:nvPr/>
        </p:nvSpPr>
        <p:spPr>
          <a:xfrm>
            <a:off x="2749815" y="198785"/>
            <a:ext cx="2941984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أنواع الكلمة 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7D96A056-5A0C-45FA-A8DE-360C47AA3724}"/>
              </a:ext>
            </a:extLst>
          </p:cNvPr>
          <p:cNvSpPr/>
          <p:nvPr/>
        </p:nvSpPr>
        <p:spPr>
          <a:xfrm>
            <a:off x="10310191" y="1364368"/>
            <a:ext cx="1232452" cy="689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اسم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46A5AC35-DA28-4AA5-9994-82C4B501C975}"/>
              </a:ext>
            </a:extLst>
          </p:cNvPr>
          <p:cNvSpPr/>
          <p:nvPr/>
        </p:nvSpPr>
        <p:spPr>
          <a:xfrm>
            <a:off x="10310191" y="2643823"/>
            <a:ext cx="1232452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فعل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E00214C7-041C-44EE-8CC2-5BBE35B15B35}"/>
              </a:ext>
            </a:extLst>
          </p:cNvPr>
          <p:cNvSpPr/>
          <p:nvPr/>
        </p:nvSpPr>
        <p:spPr>
          <a:xfrm>
            <a:off x="10310191" y="3981358"/>
            <a:ext cx="1232452" cy="68911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حرف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960B6A9D-BFC4-4D3D-8BC1-2554BFF1F4F5}"/>
              </a:ext>
            </a:extLst>
          </p:cNvPr>
          <p:cNvSpPr/>
          <p:nvPr/>
        </p:nvSpPr>
        <p:spPr>
          <a:xfrm>
            <a:off x="6738729" y="1345099"/>
            <a:ext cx="123245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التنوين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1" name="مستطيل 10">
            <a:extLst>
              <a:ext uri="{FF2B5EF4-FFF2-40B4-BE49-F238E27FC236}">
                <a16:creationId xmlns:a16="http://schemas.microsoft.com/office/drawing/2014/main" id="{D4B9E9E0-46A7-4236-B5EF-11CF714DD498}"/>
              </a:ext>
            </a:extLst>
          </p:cNvPr>
          <p:cNvSpPr/>
          <p:nvPr/>
        </p:nvSpPr>
        <p:spPr>
          <a:xfrm>
            <a:off x="4744272" y="1358354"/>
            <a:ext cx="123245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B0DBA543-B759-45D2-9E4F-8738E465EBA7}"/>
              </a:ext>
            </a:extLst>
          </p:cNvPr>
          <p:cNvSpPr/>
          <p:nvPr/>
        </p:nvSpPr>
        <p:spPr>
          <a:xfrm>
            <a:off x="2749815" y="1358354"/>
            <a:ext cx="123245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النداء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011C4471-259A-4423-B989-8C3531B3B6AA}"/>
              </a:ext>
            </a:extLst>
          </p:cNvPr>
          <p:cNvSpPr/>
          <p:nvPr/>
        </p:nvSpPr>
        <p:spPr>
          <a:xfrm>
            <a:off x="424066" y="1358353"/>
            <a:ext cx="155711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حرف جر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78D57D43-F3A2-4755-AD21-B8F389FAE9D8}"/>
              </a:ext>
            </a:extLst>
          </p:cNvPr>
          <p:cNvSpPr/>
          <p:nvPr/>
        </p:nvSpPr>
        <p:spPr>
          <a:xfrm>
            <a:off x="8473381" y="1033669"/>
            <a:ext cx="1232452" cy="13185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كلمة تقبل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9CADECF9-9F92-4013-9AF0-C8DA51EA5616}"/>
              </a:ext>
            </a:extLst>
          </p:cNvPr>
          <p:cNvSpPr/>
          <p:nvPr/>
        </p:nvSpPr>
        <p:spPr>
          <a:xfrm>
            <a:off x="6287121" y="2643823"/>
            <a:ext cx="1708565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ماض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997E8C13-5109-48A3-BAE8-611D53FA4BA7}"/>
              </a:ext>
            </a:extLst>
          </p:cNvPr>
          <p:cNvSpPr/>
          <p:nvPr/>
        </p:nvSpPr>
        <p:spPr>
          <a:xfrm>
            <a:off x="3942505" y="2643824"/>
            <a:ext cx="174928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مضارع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A4FDA96A-0D0A-4739-AD75-75FF9175DF99}"/>
              </a:ext>
            </a:extLst>
          </p:cNvPr>
          <p:cNvSpPr/>
          <p:nvPr/>
        </p:nvSpPr>
        <p:spPr>
          <a:xfrm>
            <a:off x="265026" y="2643823"/>
            <a:ext cx="3082151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أمر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5CB45544-4A5B-4053-BE40-ADD5B860D323}"/>
              </a:ext>
            </a:extLst>
          </p:cNvPr>
          <p:cNvSpPr/>
          <p:nvPr/>
        </p:nvSpPr>
        <p:spPr>
          <a:xfrm>
            <a:off x="6261652" y="3417198"/>
            <a:ext cx="1749288" cy="188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تقبل </a:t>
            </a:r>
            <a:r>
              <a:rPr lang="ar-SA" sz="3600" b="1" dirty="0">
                <a:solidFill>
                  <a:srgbClr val="FF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تاء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التأنيث الساكنة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F162EC8E-262B-4D90-9019-4DB9BAAF82C1}"/>
              </a:ext>
            </a:extLst>
          </p:cNvPr>
          <p:cNvSpPr/>
          <p:nvPr/>
        </p:nvSpPr>
        <p:spPr>
          <a:xfrm>
            <a:off x="3942504" y="3417197"/>
            <a:ext cx="1749288" cy="188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كلمة تقبل </a:t>
            </a:r>
          </a:p>
          <a:p>
            <a:pPr algn="ctr"/>
            <a:r>
              <a:rPr lang="ar-SA" sz="3600" b="1" dirty="0">
                <a:solidFill>
                  <a:srgbClr val="FF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لم</a:t>
            </a:r>
            <a:endParaRPr lang="en-US" sz="3600" b="1" dirty="0">
              <a:solidFill>
                <a:srgbClr val="FF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8686CF32-C22D-4A90-B6EE-7A2AC75E55A1}"/>
              </a:ext>
            </a:extLst>
          </p:cNvPr>
          <p:cNvSpPr/>
          <p:nvPr/>
        </p:nvSpPr>
        <p:spPr>
          <a:xfrm>
            <a:off x="265026" y="3399175"/>
            <a:ext cx="3082151" cy="19064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تقبل </a:t>
            </a:r>
            <a:r>
              <a:rPr lang="ar-SA" sz="3600" b="1" dirty="0">
                <a:solidFill>
                  <a:srgbClr val="FF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ياء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المخاطبة مع الدلالة على </a:t>
            </a:r>
            <a:r>
              <a:rPr lang="ar-SA" sz="3600" b="1" dirty="0">
                <a:solidFill>
                  <a:srgbClr val="FF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الطلب</a:t>
            </a:r>
            <a:endParaRPr lang="en-US" sz="3600" b="1" dirty="0">
              <a:solidFill>
                <a:srgbClr val="FF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418782B2-C761-45DB-BF96-9E30D603BA7A}"/>
              </a:ext>
            </a:extLst>
          </p:cNvPr>
          <p:cNvSpPr/>
          <p:nvPr/>
        </p:nvSpPr>
        <p:spPr>
          <a:xfrm>
            <a:off x="8448262" y="3484399"/>
            <a:ext cx="1749288" cy="170289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كلمة لا تقبل شيء مما سبق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0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الحال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1AD64C78-4282-4B59-B196-6403D1E2E362}"/>
              </a:ext>
            </a:extLst>
          </p:cNvPr>
          <p:cNvSpPr/>
          <p:nvPr/>
        </p:nvSpPr>
        <p:spPr>
          <a:xfrm>
            <a:off x="2208425" y="1319511"/>
            <a:ext cx="7118658" cy="689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اتفاق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الوصف مع الموصوف تعريفا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تنكيرا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75A5A926-BB07-463F-833B-7A2765C9EAF6}"/>
              </a:ext>
            </a:extLst>
          </p:cNvPr>
          <p:cNvSpPr/>
          <p:nvPr/>
        </p:nvSpPr>
        <p:spPr>
          <a:xfrm>
            <a:off x="524137" y="1260560"/>
            <a:ext cx="1352295" cy="8070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نعت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51DE1EBA-8A95-4C2C-B3D9-3D57EDA7A409}"/>
              </a:ext>
            </a:extLst>
          </p:cNvPr>
          <p:cNvSpPr/>
          <p:nvPr/>
        </p:nvSpPr>
        <p:spPr>
          <a:xfrm>
            <a:off x="7459862" y="4591290"/>
            <a:ext cx="4164443" cy="6891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إذا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اختلفا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صار الوصف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21AA94BF-710A-4D03-9E22-8FD37A8236FD}"/>
              </a:ext>
            </a:extLst>
          </p:cNvPr>
          <p:cNvSpPr/>
          <p:nvPr/>
        </p:nvSpPr>
        <p:spPr>
          <a:xfrm>
            <a:off x="5832855" y="4515637"/>
            <a:ext cx="1352295" cy="8404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حال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9DA32119-A802-4AA5-AF11-2CE372EF61B2}"/>
              </a:ext>
            </a:extLst>
          </p:cNvPr>
          <p:cNvSpPr/>
          <p:nvPr/>
        </p:nvSpPr>
        <p:spPr>
          <a:xfrm>
            <a:off x="2778620" y="4531447"/>
            <a:ext cx="2790543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الحال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يلزم النصب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A676715A-7BEF-4B3B-8565-00A50965F3A2}"/>
              </a:ext>
            </a:extLst>
          </p:cNvPr>
          <p:cNvSpPr/>
          <p:nvPr/>
        </p:nvSpPr>
        <p:spPr>
          <a:xfrm>
            <a:off x="3024455" y="2342445"/>
            <a:ext cx="5166638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النعت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تابع للموصوف في إعرابه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4">
            <a:extLst>
              <a:ext uri="{FF2B5EF4-FFF2-40B4-BE49-F238E27FC236}">
                <a16:creationId xmlns:a16="http://schemas.microsoft.com/office/drawing/2014/main" id="{69BC9B7F-B55B-47CE-ABC8-405F3E29842F}"/>
              </a:ext>
            </a:extLst>
          </p:cNvPr>
          <p:cNvSpPr/>
          <p:nvPr/>
        </p:nvSpPr>
        <p:spPr>
          <a:xfrm>
            <a:off x="337625" y="2309042"/>
            <a:ext cx="2574387" cy="8404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صاحب الحال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25">
            <a:extLst>
              <a:ext uri="{FF2B5EF4-FFF2-40B4-BE49-F238E27FC236}">
                <a16:creationId xmlns:a16="http://schemas.microsoft.com/office/drawing/2014/main" id="{61CE7480-9A7D-4EA1-9EFC-0EE9EE2BD37A}"/>
              </a:ext>
            </a:extLst>
          </p:cNvPr>
          <p:cNvSpPr/>
          <p:nvPr/>
        </p:nvSpPr>
        <p:spPr>
          <a:xfrm>
            <a:off x="539004" y="3297888"/>
            <a:ext cx="2123699" cy="689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اسم ظاهر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6">
            <a:extLst>
              <a:ext uri="{FF2B5EF4-FFF2-40B4-BE49-F238E27FC236}">
                <a16:creationId xmlns:a16="http://schemas.microsoft.com/office/drawing/2014/main" id="{5190AB57-43F7-4168-A4E5-FEEB702618BC}"/>
              </a:ext>
            </a:extLst>
          </p:cNvPr>
          <p:cNvSpPr/>
          <p:nvPr/>
        </p:nvSpPr>
        <p:spPr>
          <a:xfrm>
            <a:off x="524137" y="4042595"/>
            <a:ext cx="2123699" cy="689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ضمير بارز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8" name="مستطيل 27">
            <a:extLst>
              <a:ext uri="{FF2B5EF4-FFF2-40B4-BE49-F238E27FC236}">
                <a16:creationId xmlns:a16="http://schemas.microsoft.com/office/drawing/2014/main" id="{A8746B0C-F219-4544-B87F-FDDFE9F37763}"/>
              </a:ext>
            </a:extLst>
          </p:cNvPr>
          <p:cNvSpPr/>
          <p:nvPr/>
        </p:nvSpPr>
        <p:spPr>
          <a:xfrm>
            <a:off x="536120" y="4787303"/>
            <a:ext cx="2099735" cy="689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ضمير مستتر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29">
            <a:extLst>
              <a:ext uri="{FF2B5EF4-FFF2-40B4-BE49-F238E27FC236}">
                <a16:creationId xmlns:a16="http://schemas.microsoft.com/office/drawing/2014/main" id="{3FA525D6-1CE4-46C2-9EA6-2281D6234869}"/>
              </a:ext>
            </a:extLst>
          </p:cNvPr>
          <p:cNvSpPr/>
          <p:nvPr/>
        </p:nvSpPr>
        <p:spPr>
          <a:xfrm>
            <a:off x="4046567" y="3353482"/>
            <a:ext cx="3328496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المنعوت: اسم ظاهر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1" name="مستطيل 30">
            <a:extLst>
              <a:ext uri="{FF2B5EF4-FFF2-40B4-BE49-F238E27FC236}">
                <a16:creationId xmlns:a16="http://schemas.microsoft.com/office/drawing/2014/main" id="{E2E612B5-FB83-4B32-8FEB-B09497440C59}"/>
              </a:ext>
            </a:extLst>
          </p:cNvPr>
          <p:cNvSpPr/>
          <p:nvPr/>
        </p:nvSpPr>
        <p:spPr>
          <a:xfrm>
            <a:off x="9754497" y="1295335"/>
            <a:ext cx="1352296" cy="8404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يأتيان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2" name="مستطيل 31">
            <a:extLst>
              <a:ext uri="{FF2B5EF4-FFF2-40B4-BE49-F238E27FC236}">
                <a16:creationId xmlns:a16="http://schemas.microsoft.com/office/drawing/2014/main" id="{3AD2B909-6B72-472E-88A4-EAEE6934BB74}"/>
              </a:ext>
            </a:extLst>
          </p:cNvPr>
          <p:cNvSpPr/>
          <p:nvPr/>
        </p:nvSpPr>
        <p:spPr>
          <a:xfrm>
            <a:off x="9636369" y="2205982"/>
            <a:ext cx="1819217" cy="689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اسما مفردا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3" name="مستطيل 32">
            <a:extLst>
              <a:ext uri="{FF2B5EF4-FFF2-40B4-BE49-F238E27FC236}">
                <a16:creationId xmlns:a16="http://schemas.microsoft.com/office/drawing/2014/main" id="{2C7D9182-D7CE-4AC3-9222-D39579BCE3C1}"/>
              </a:ext>
            </a:extLst>
          </p:cNvPr>
          <p:cNvSpPr/>
          <p:nvPr/>
        </p:nvSpPr>
        <p:spPr>
          <a:xfrm>
            <a:off x="9636369" y="2993850"/>
            <a:ext cx="1819217" cy="689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شبه جملة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4" name="مستطيل 33">
            <a:extLst>
              <a:ext uri="{FF2B5EF4-FFF2-40B4-BE49-F238E27FC236}">
                <a16:creationId xmlns:a16="http://schemas.microsoft.com/office/drawing/2014/main" id="{86F6EC10-F013-40B0-8FAD-7CB1F525DB5F}"/>
              </a:ext>
            </a:extLst>
          </p:cNvPr>
          <p:cNvSpPr/>
          <p:nvPr/>
        </p:nvSpPr>
        <p:spPr>
          <a:xfrm>
            <a:off x="9636370" y="3753191"/>
            <a:ext cx="1819216" cy="689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جملة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30</a:t>
            </a:fld>
            <a:endParaRPr lang="en-US" dirty="0"/>
          </a:p>
        </p:txBody>
      </p:sp>
      <p:pic>
        <p:nvPicPr>
          <p:cNvPr id="19" name="صورة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3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التمييز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1839433" y="1182219"/>
            <a:ext cx="7763546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اسم نكرة يفسر إبهاما قبله على معنى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902265" y="1182219"/>
            <a:ext cx="1352295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التمييز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A5833FE9-A62D-4EA0-9DC9-8A1D02A11CF4}"/>
              </a:ext>
            </a:extLst>
          </p:cNvPr>
          <p:cNvSpPr/>
          <p:nvPr/>
        </p:nvSpPr>
        <p:spPr>
          <a:xfrm>
            <a:off x="4369982" y="2528195"/>
            <a:ext cx="5232998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أن تضع قبله 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 أو 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 جهة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9902266" y="2503548"/>
            <a:ext cx="135229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5" name="مستطيل 34">
            <a:extLst>
              <a:ext uri="{FF2B5EF4-FFF2-40B4-BE49-F238E27FC236}">
                <a16:creationId xmlns:a16="http://schemas.microsoft.com/office/drawing/2014/main" id="{292DFC4C-DE56-4023-AE4F-8C064F028A2C}"/>
              </a:ext>
            </a:extLst>
          </p:cNvPr>
          <p:cNvSpPr/>
          <p:nvPr/>
        </p:nvSpPr>
        <p:spPr>
          <a:xfrm>
            <a:off x="9902265" y="3728525"/>
            <a:ext cx="1352294" cy="808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نوعان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6" name="مستطيل 35">
            <a:extLst>
              <a:ext uri="{FF2B5EF4-FFF2-40B4-BE49-F238E27FC236}">
                <a16:creationId xmlns:a16="http://schemas.microsoft.com/office/drawing/2014/main" id="{D50DE424-22F4-4169-8275-73BA31CE0DA8}"/>
              </a:ext>
            </a:extLst>
          </p:cNvPr>
          <p:cNvSpPr/>
          <p:nvPr/>
        </p:nvSpPr>
        <p:spPr>
          <a:xfrm>
            <a:off x="3289242" y="3790548"/>
            <a:ext cx="6313737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تمييز مفرد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 وهو ما كان إبهامه مفرد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7" name="مستطيل 36">
            <a:extLst>
              <a:ext uri="{FF2B5EF4-FFF2-40B4-BE49-F238E27FC236}">
                <a16:creationId xmlns:a16="http://schemas.microsoft.com/office/drawing/2014/main" id="{63F2ECDA-402B-4ECA-87D5-E6A83B64B03B}"/>
              </a:ext>
            </a:extLst>
          </p:cNvPr>
          <p:cNvSpPr/>
          <p:nvPr/>
        </p:nvSpPr>
        <p:spPr>
          <a:xfrm>
            <a:off x="3236077" y="4597167"/>
            <a:ext cx="7460274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تمييز نسبة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 ما كان إبهامه في نسبة فعل إلى اسم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8" name="مستطيل 37">
            <a:extLst>
              <a:ext uri="{FF2B5EF4-FFF2-40B4-BE49-F238E27FC236}">
                <a16:creationId xmlns:a16="http://schemas.microsoft.com/office/drawing/2014/main" id="{70CA298F-2AE1-4788-844C-C9888EC78FCF}"/>
              </a:ext>
            </a:extLst>
          </p:cNvPr>
          <p:cNvSpPr/>
          <p:nvPr/>
        </p:nvSpPr>
        <p:spPr>
          <a:xfrm>
            <a:off x="112542" y="4132925"/>
            <a:ext cx="3038621" cy="11885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توضع قبله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 جهة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31</a:t>
            </a:fld>
            <a:endParaRPr lang="en-US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48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1" grpId="0" animBg="1"/>
      <p:bldP spid="29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المستثنى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3151163" y="1182219"/>
            <a:ext cx="6451816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اسم يقع بعد أداة استثناء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707527" y="1182219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8" y="3419649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أركانه ثلاثة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5503876" y="2696153"/>
            <a:ext cx="212369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 منه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5489009" y="3539336"/>
            <a:ext cx="212369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أداة الاستثناء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5500992" y="4438790"/>
            <a:ext cx="2099735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32</a:t>
            </a:fld>
            <a:endParaRPr lang="en-US" dirty="0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المستثنى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4527574C-8766-4FE3-95ED-9CD3D75A756C}"/>
              </a:ext>
            </a:extLst>
          </p:cNvPr>
          <p:cNvSpPr/>
          <p:nvPr/>
        </p:nvSpPr>
        <p:spPr>
          <a:xfrm>
            <a:off x="2073349" y="1074272"/>
            <a:ext cx="7068194" cy="808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 في الاستثناء ب 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إلا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 له ثلاثة أحوال: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009C10C5-83B8-42BC-9BB8-DDCF9BF261D9}"/>
              </a:ext>
            </a:extLst>
          </p:cNvPr>
          <p:cNvSpPr/>
          <p:nvPr/>
        </p:nvSpPr>
        <p:spPr>
          <a:xfrm>
            <a:off x="7995799" y="2228012"/>
            <a:ext cx="3449952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الاستثناء التام المثبت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D95AA6D4-6946-4709-A636-9D2A878F5E59}"/>
              </a:ext>
            </a:extLst>
          </p:cNvPr>
          <p:cNvSpPr/>
          <p:nvPr/>
        </p:nvSpPr>
        <p:spPr>
          <a:xfrm>
            <a:off x="7995799" y="3080825"/>
            <a:ext cx="3449952" cy="14067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الاستثناء التام المنفي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3FD88BB2-84D2-4FED-9EBA-27EE6A0FFC97}"/>
              </a:ext>
            </a:extLst>
          </p:cNvPr>
          <p:cNvSpPr/>
          <p:nvPr/>
        </p:nvSpPr>
        <p:spPr>
          <a:xfrm>
            <a:off x="7995799" y="4651294"/>
            <a:ext cx="3449952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الاستثناء الناقص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E1B01E0E-CC29-4ADF-9165-6F8C7C125DA5}"/>
              </a:ext>
            </a:extLst>
          </p:cNvPr>
          <p:cNvSpPr/>
          <p:nvPr/>
        </p:nvSpPr>
        <p:spPr>
          <a:xfrm>
            <a:off x="3020537" y="2228011"/>
            <a:ext cx="3800944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يجب فيه نصب المستثنى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69FE903B-1E2E-47CF-9452-E7BF336740A5}"/>
              </a:ext>
            </a:extLst>
          </p:cNvPr>
          <p:cNvSpPr/>
          <p:nvPr/>
        </p:nvSpPr>
        <p:spPr>
          <a:xfrm>
            <a:off x="225083" y="3080825"/>
            <a:ext cx="7498080" cy="140676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يجوز فيه  في المستثنى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كونه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بدلا من المستثنى منه 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كونه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مستثنا منصوبا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F9B01979-40F6-4E53-88BD-0046AF970753}"/>
              </a:ext>
            </a:extLst>
          </p:cNvPr>
          <p:cNvSpPr/>
          <p:nvPr/>
        </p:nvSpPr>
        <p:spPr>
          <a:xfrm>
            <a:off x="746249" y="4651294"/>
            <a:ext cx="6075232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يعرب فيه المستثنى بحسب ما قبل 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إلا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33</a:t>
            </a:fld>
            <a:endParaRPr lang="en-US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6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المستثنى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009C10C5-83B8-42BC-9BB8-DDCF9BF261D9}"/>
              </a:ext>
            </a:extLst>
          </p:cNvPr>
          <p:cNvSpPr/>
          <p:nvPr/>
        </p:nvSpPr>
        <p:spPr>
          <a:xfrm>
            <a:off x="7995799" y="1097521"/>
            <a:ext cx="3449952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بغير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سوى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E1B01E0E-CC29-4ADF-9165-6F8C7C125DA5}"/>
              </a:ext>
            </a:extLst>
          </p:cNvPr>
          <p:cNvSpPr/>
          <p:nvPr/>
        </p:nvSpPr>
        <p:spPr>
          <a:xfrm>
            <a:off x="3020537" y="1097520"/>
            <a:ext cx="3800944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يعرب مضافا إليه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6F397631-602B-463A-B6B9-4A679C3724BF}"/>
              </a:ext>
            </a:extLst>
          </p:cNvPr>
          <p:cNvSpPr/>
          <p:nvPr/>
        </p:nvSpPr>
        <p:spPr>
          <a:xfrm>
            <a:off x="3381154" y="1845099"/>
            <a:ext cx="4472976" cy="808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وتعربان بإعراب ما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بعد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ا)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E02DCF8A-AF2D-4B54-B531-015C03950167}"/>
              </a:ext>
            </a:extLst>
          </p:cNvPr>
          <p:cNvSpPr/>
          <p:nvPr/>
        </p:nvSpPr>
        <p:spPr>
          <a:xfrm>
            <a:off x="4848447" y="2831752"/>
            <a:ext cx="6597303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المستثنى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بعد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خلا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حاشا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1010BFCF-B9A6-4117-94B0-0755F7D6A296}"/>
              </a:ext>
            </a:extLst>
          </p:cNvPr>
          <p:cNvSpPr/>
          <p:nvPr/>
        </p:nvSpPr>
        <p:spPr>
          <a:xfrm>
            <a:off x="5784112" y="3662098"/>
            <a:ext cx="5661638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يجوز فيه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الجر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على أنها أحرف جر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9EC9CD5C-BF09-4D38-B9C3-F5A968E1AF34}"/>
              </a:ext>
            </a:extLst>
          </p:cNvPr>
          <p:cNvSpPr/>
          <p:nvPr/>
        </p:nvSpPr>
        <p:spPr>
          <a:xfrm>
            <a:off x="154745" y="4423144"/>
            <a:ext cx="11291005" cy="110109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ويجوز فيه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النصب مفعولا به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على أنها أفعال ماضية فاعلها ضمير مستتر تقديره 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</a:t>
            </a:r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34</a:t>
            </a:fld>
            <a:endParaRPr lang="en-US" dirty="0"/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4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2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المنادى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3151163" y="1182219"/>
            <a:ext cx="6451816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اسم يقع بعد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حرف نداء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707527" y="1182219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المنادى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013853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أحرف النداء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6772942" y="2090089"/>
            <a:ext cx="103538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5007934" y="2082669"/>
            <a:ext cx="102052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أَيَا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3371867" y="2090088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أَي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35</a:t>
            </a:fld>
            <a:endParaRPr lang="en-US" dirty="0"/>
          </a:p>
        </p:txBody>
      </p:sp>
      <p:sp>
        <p:nvSpPr>
          <p:cNvPr id="1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791155" y="2093629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هَيَا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4518018" y="3022223"/>
            <a:ext cx="2629674" cy="808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المنادى نوعان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516576" y="3995394"/>
            <a:ext cx="10632558" cy="68911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الأول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 ما كان اسما واحدا ويدل على معيَّن، </a:t>
            </a:r>
            <a:r>
              <a:rPr lang="ar-SA" sz="3600" b="1" dirty="0" smtClean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فهذا يُبنى على ما يُرفع به</a:t>
            </a:r>
            <a:endParaRPr lang="en-US" sz="3600" b="1" dirty="0">
              <a:solidFill>
                <a:srgbClr val="00206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2606947" y="4841707"/>
            <a:ext cx="6451816" cy="68911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الثاني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 ما سِوى ذلك، </a:t>
            </a:r>
            <a:r>
              <a:rPr lang="ar-SA" sz="3600" b="1" dirty="0" smtClean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وهو منصوب</a:t>
            </a:r>
            <a:endParaRPr lang="en-US" sz="3600" b="1" dirty="0">
              <a:solidFill>
                <a:srgbClr val="00206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21" name="صورة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4564029" y="297409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المكملات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المجرورات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6287121" y="1836199"/>
            <a:ext cx="4542057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المجرور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بحرف جر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36</a:t>
            </a:fld>
            <a:endParaRPr lang="en-US" dirty="0"/>
          </a:p>
        </p:txBody>
      </p:sp>
      <p:sp>
        <p:nvSpPr>
          <p:cNvPr id="16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1591075" y="1836199"/>
            <a:ext cx="4542057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المجرور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بالإضافة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9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3151162" y="175236"/>
            <a:ext cx="4929581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المجرور بحرف جر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3151163" y="1182219"/>
            <a:ext cx="6451816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الواقع بعد حرف جر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707527" y="1182219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013853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حروف الجر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7378998" y="2071825"/>
            <a:ext cx="103538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6138148" y="2086128"/>
            <a:ext cx="107722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4899854" y="2086127"/>
            <a:ext cx="1027794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عَن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37</a:t>
            </a:fld>
            <a:endParaRPr lang="en-US" dirty="0"/>
          </a:p>
        </p:txBody>
      </p:sp>
      <p:sp>
        <p:nvSpPr>
          <p:cNvPr id="1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3694560" y="2071824"/>
            <a:ext cx="100589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على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2518439" y="2060454"/>
            <a:ext cx="930065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1216319" y="2060455"/>
            <a:ext cx="107722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اللام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7374687" y="2843818"/>
            <a:ext cx="103970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الباء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6138147" y="2843818"/>
            <a:ext cx="107722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الكاف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4901608" y="2843538"/>
            <a:ext cx="103538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رُبَّ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3679935" y="2843538"/>
            <a:ext cx="102052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مُذ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2518439" y="2843538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منذُ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8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216318" y="2843538"/>
            <a:ext cx="107722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حتى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3707974"/>
            <a:ext cx="2629674" cy="808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أحرف القسم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1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6086966" y="3815743"/>
            <a:ext cx="103970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الباء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2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4850426" y="3815743"/>
            <a:ext cx="1077222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الواو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3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3613887" y="3815463"/>
            <a:ext cx="1035389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التاء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4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4563215"/>
            <a:ext cx="2629674" cy="808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أحرف الاستثناء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6086966" y="4670984"/>
            <a:ext cx="1039700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6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4850426" y="4670984"/>
            <a:ext cx="1077222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خلا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7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3613887" y="4670704"/>
            <a:ext cx="1035389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حاشا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38" name="صورة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4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3151162" y="175236"/>
            <a:ext cx="4929581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المجرور بالإضافة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3151163" y="1182219"/>
            <a:ext cx="6451816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كل اسمين يدلان على شيء واحد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707527" y="1182219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الإضافة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013853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الأول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105786" y="2071825"/>
            <a:ext cx="7308601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يسمى مضافا، ويعرب حسب موقعه في الجملة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38</a:t>
            </a:fld>
            <a:endParaRPr lang="en-US" dirty="0"/>
          </a:p>
        </p:txBody>
      </p:sp>
      <p:sp>
        <p:nvSpPr>
          <p:cNvPr id="30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3034932"/>
            <a:ext cx="2629674" cy="808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الثاني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1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105786" y="3099270"/>
            <a:ext cx="7308601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يسمى مضافا إليه، وحكمه الجر،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فإن كان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 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2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4850426" y="3874102"/>
            <a:ext cx="3563961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معرباً فهو مجرور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3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47886" y="3874102"/>
            <a:ext cx="4744099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وإن كان مبنيا فهو في محل جر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4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5188690" y="4680176"/>
            <a:ext cx="6161566" cy="808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الإضافة تكون على معنى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ثلاثة أحرف جر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3152374" y="4756047"/>
            <a:ext cx="1039700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6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915834" y="4756047"/>
            <a:ext cx="1077222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مِن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7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679295" y="4755767"/>
            <a:ext cx="1035389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اللام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8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73413" y="175236"/>
            <a:ext cx="2819643" cy="18108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يجب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أن يحذف من المضاف ما فيه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تنوين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نون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7" name="صورة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4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4359621" y="228052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المكملات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التوابع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2509286" y="1389625"/>
            <a:ext cx="7166344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هي ألفاظ تتبع ما قبلها في إعرابه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39</a:t>
            </a:fld>
            <a:endParaRPr lang="en-US" dirty="0"/>
          </a:p>
        </p:txBody>
      </p:sp>
      <p:sp>
        <p:nvSpPr>
          <p:cNvPr id="16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8761228" y="2597431"/>
            <a:ext cx="2815773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وهي أربعة أشياء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6086966" y="2603629"/>
            <a:ext cx="103970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النعت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4213339" y="2603629"/>
            <a:ext cx="1714309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المعطوف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2509286" y="2597431"/>
            <a:ext cx="1544735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التوكيد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233377" y="2597431"/>
            <a:ext cx="1116591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البدل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1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8761228" y="4100166"/>
            <a:ext cx="2815773" cy="6891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باب النعت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233377" y="4100166"/>
            <a:ext cx="5893289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سبق شرحه مع أخيه الحال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3" name="صورة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1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1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D5A41A71-95D0-47AA-9244-36E80D42E279}"/>
              </a:ext>
            </a:extLst>
          </p:cNvPr>
          <p:cNvSpPr/>
          <p:nvPr/>
        </p:nvSpPr>
        <p:spPr>
          <a:xfrm>
            <a:off x="4135902" y="77783"/>
            <a:ext cx="3269309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النكرة والمعرفة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A7977ABE-B797-4BE8-B9F8-4DA4CF9860DF}"/>
              </a:ext>
            </a:extLst>
          </p:cNvPr>
          <p:cNvSpPr/>
          <p:nvPr/>
        </p:nvSpPr>
        <p:spPr>
          <a:xfrm>
            <a:off x="4817155" y="1364976"/>
            <a:ext cx="2107096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5298A150-06C9-4199-8911-837C3B6CB187}"/>
              </a:ext>
            </a:extLst>
          </p:cNvPr>
          <p:cNvSpPr/>
          <p:nvPr/>
        </p:nvSpPr>
        <p:spPr>
          <a:xfrm>
            <a:off x="8792815" y="2226369"/>
            <a:ext cx="2107096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النكرة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6D3E4966-D071-443A-81E8-4374C0B1EB6C}"/>
              </a:ext>
            </a:extLst>
          </p:cNvPr>
          <p:cNvSpPr/>
          <p:nvPr/>
        </p:nvSpPr>
        <p:spPr>
          <a:xfrm>
            <a:off x="1292089" y="2226369"/>
            <a:ext cx="2107096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المعرفة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2D298A01-DECC-4C78-8069-E9B2ABB8612E}"/>
              </a:ext>
            </a:extLst>
          </p:cNvPr>
          <p:cNvSpPr/>
          <p:nvPr/>
        </p:nvSpPr>
        <p:spPr>
          <a:xfrm>
            <a:off x="8786188" y="3147396"/>
            <a:ext cx="2491411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 اسم يقبل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أل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0E410B50-1088-4221-B8AB-10A1195038CC}"/>
              </a:ext>
            </a:extLst>
          </p:cNvPr>
          <p:cNvSpPr/>
          <p:nvPr/>
        </p:nvSpPr>
        <p:spPr>
          <a:xfrm>
            <a:off x="621225" y="3147396"/>
            <a:ext cx="2789597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 اسم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يقبل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أل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1" name="شكل بيضاوي 10">
            <a:extLst>
              <a:ext uri="{FF2B5EF4-FFF2-40B4-BE49-F238E27FC236}">
                <a16:creationId xmlns:a16="http://schemas.microsoft.com/office/drawing/2014/main" id="{FC41C109-97C5-4A20-BB73-D546D84B83EE}"/>
              </a:ext>
            </a:extLst>
          </p:cNvPr>
          <p:cNvSpPr/>
          <p:nvPr/>
        </p:nvSpPr>
        <p:spPr>
          <a:xfrm>
            <a:off x="4647031" y="2226369"/>
            <a:ext cx="2588056" cy="68911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ستة أنواع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cxnSp>
        <p:nvCxnSpPr>
          <p:cNvPr id="13" name="رابط كسهم مستقيم 12">
            <a:extLst>
              <a:ext uri="{FF2B5EF4-FFF2-40B4-BE49-F238E27FC236}">
                <a16:creationId xmlns:a16="http://schemas.microsoft.com/office/drawing/2014/main" id="{6EB6C775-AF00-4985-8F7C-BAF92CC512A9}"/>
              </a:ext>
            </a:extLst>
          </p:cNvPr>
          <p:cNvCxnSpPr/>
          <p:nvPr/>
        </p:nvCxnSpPr>
        <p:spPr>
          <a:xfrm>
            <a:off x="3584703" y="2570925"/>
            <a:ext cx="10535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1445C666-B48D-449A-8E4C-E7923D6DD859}"/>
              </a:ext>
            </a:extLst>
          </p:cNvPr>
          <p:cNvSpPr/>
          <p:nvPr/>
        </p:nvSpPr>
        <p:spPr>
          <a:xfrm>
            <a:off x="6334539" y="3173900"/>
            <a:ext cx="136497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الضمير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3B9BE412-27D6-47A3-884D-D82FD9739116}"/>
              </a:ext>
            </a:extLst>
          </p:cNvPr>
          <p:cNvSpPr/>
          <p:nvPr/>
        </p:nvSpPr>
        <p:spPr>
          <a:xfrm>
            <a:off x="4379844" y="3193780"/>
            <a:ext cx="136497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العلم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DEAC8837-E246-433F-9DBD-6C98C81B96DA}"/>
              </a:ext>
            </a:extLst>
          </p:cNvPr>
          <p:cNvSpPr/>
          <p:nvPr/>
        </p:nvSpPr>
        <p:spPr>
          <a:xfrm>
            <a:off x="6334538" y="3975656"/>
            <a:ext cx="245165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اسم الإشارة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3065325F-7FA0-4761-A581-ADC59291DCFB}"/>
              </a:ext>
            </a:extLst>
          </p:cNvPr>
          <p:cNvSpPr/>
          <p:nvPr/>
        </p:nvSpPr>
        <p:spPr>
          <a:xfrm>
            <a:off x="3207027" y="3995536"/>
            <a:ext cx="25377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الموصول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903C9ACB-8E48-40BD-A472-748D9BCAE99A}"/>
              </a:ext>
            </a:extLst>
          </p:cNvPr>
          <p:cNvSpPr/>
          <p:nvPr/>
        </p:nvSpPr>
        <p:spPr>
          <a:xfrm>
            <a:off x="6334540" y="4777412"/>
            <a:ext cx="288388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المعرف بأل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1C5F0088-CE83-4821-B66D-46FB0C554BD0}"/>
              </a:ext>
            </a:extLst>
          </p:cNvPr>
          <p:cNvSpPr/>
          <p:nvPr/>
        </p:nvSpPr>
        <p:spPr>
          <a:xfrm>
            <a:off x="2753833" y="4797292"/>
            <a:ext cx="299098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المضاف إلى معرفة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المعطوف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3151163" y="1182219"/>
            <a:ext cx="6451816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هو: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التابع الواقع بعد أحرف العطف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707527" y="1182219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المعطوف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013853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أحرف العطف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6772942" y="2090089"/>
            <a:ext cx="103538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الواو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5007934" y="2082669"/>
            <a:ext cx="102052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الفاء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3371867" y="2090088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ثمَّ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40</a:t>
            </a:fld>
            <a:endParaRPr lang="en-US" dirty="0"/>
          </a:p>
        </p:txBody>
      </p:sp>
      <p:sp>
        <p:nvSpPr>
          <p:cNvPr id="1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791155" y="2093629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7435705" y="3236537"/>
            <a:ext cx="103538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أَم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5670697" y="3229117"/>
            <a:ext cx="102052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حتَّى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4034630" y="3236536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بَل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2453918" y="3240077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لكن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858819" y="3229116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2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22" grpId="0" animBg="1"/>
      <p:bldP spid="23" grpId="0" animBg="1"/>
      <p:bldP spid="24" grpId="0" animBg="1"/>
      <p:bldP spid="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التوكيد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7194306" y="1379932"/>
            <a:ext cx="1711427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لفظي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166207" y="1373606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نوعان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578303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اللفظي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791156" y="2638146"/>
            <a:ext cx="59849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يكون بتكرار اللفظ المراد توكيده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9939266" y="4560051"/>
            <a:ext cx="107587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النفس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8195524" y="4567470"/>
            <a:ext cx="1075877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العين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41</a:t>
            </a:fld>
            <a:endParaRPr lang="en-US" dirty="0"/>
          </a:p>
        </p:txBody>
      </p:sp>
      <p:sp>
        <p:nvSpPr>
          <p:cNvPr id="1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6777841" y="4571011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كِلا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5117802" y="4568815"/>
            <a:ext cx="102052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كِلتا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3481735" y="4576234"/>
            <a:ext cx="9128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كُلٌّ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858288" y="4579775"/>
            <a:ext cx="95558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جَميعٌ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305923" y="4568814"/>
            <a:ext cx="104752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أَجمَعُ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4814983" y="1373606"/>
            <a:ext cx="1711427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معنوي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3491960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المعنوي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791155" y="3551802"/>
            <a:ext cx="59849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يكون بسبعة ألفاظ،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وهي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21" name="صورة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8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13" grpId="0" animBg="1"/>
      <p:bldP spid="14" grpId="0" animBg="1"/>
      <p:bldP spid="15" grpId="0" animBg="1"/>
      <p:bldP spid="22" grpId="0" animBg="1"/>
      <p:bldP spid="23" grpId="0" animBg="1"/>
      <p:bldP spid="24" grpId="0" animBg="1"/>
      <p:bldP spid="30" grpId="0" animBg="1"/>
      <p:bldP spid="16" grpId="0" animBg="1"/>
      <p:bldP spid="17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90647" y="175236"/>
            <a:ext cx="3084416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البدل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E21CCC50-2ACE-4921-9536-D4642FC55333}"/>
              </a:ext>
            </a:extLst>
          </p:cNvPr>
          <p:cNvSpPr/>
          <p:nvPr/>
        </p:nvSpPr>
        <p:spPr>
          <a:xfrm>
            <a:off x="3997842" y="1379932"/>
            <a:ext cx="4907891" cy="68911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التابع المقصود بالحكم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9166207" y="1373606"/>
            <a:ext cx="1547034" cy="6891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هو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578303"/>
            <a:ext cx="2629674" cy="80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ضابطه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621035" y="2638146"/>
            <a:ext cx="5984948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صِحَّة حذف المبدل منه قبله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1477926" y="3646012"/>
            <a:ext cx="2769696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بدل بعض من كُلٍّ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5209954" y="4592836"/>
            <a:ext cx="2566150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بدل اشتمال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42</a:t>
            </a:fld>
            <a:endParaRPr lang="en-US" dirty="0"/>
          </a:p>
        </p:txBody>
      </p:sp>
      <p:sp>
        <p:nvSpPr>
          <p:cNvPr id="15" name="مستطيل 13">
            <a:extLst>
              <a:ext uri="{FF2B5EF4-FFF2-40B4-BE49-F238E27FC236}">
                <a16:creationId xmlns:a16="http://schemas.microsoft.com/office/drawing/2014/main" id="{F6415B60-7C15-450F-AD7F-0F1BA3A37635}"/>
              </a:ext>
            </a:extLst>
          </p:cNvPr>
          <p:cNvSpPr/>
          <p:nvPr/>
        </p:nvSpPr>
        <p:spPr>
          <a:xfrm>
            <a:off x="1477926" y="4592836"/>
            <a:ext cx="2769696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بدل غلط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4086060"/>
            <a:ext cx="2629674" cy="8088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أنواعه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5209954" y="3646012"/>
            <a:ext cx="2566150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بدل كل من كُلٍّ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73413" y="175236"/>
            <a:ext cx="3563955" cy="18108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يقع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العطف والتوكيد والبدل في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الفعل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كما تقع في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الاسم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15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9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ستطيل 10">
            <a:extLst>
              <a:ext uri="{FF2B5EF4-FFF2-40B4-BE49-F238E27FC236}">
                <a16:creationId xmlns:a16="http://schemas.microsoft.com/office/drawing/2014/main" id="{801D006F-4211-4010-8BA2-90123EBF1980}"/>
              </a:ext>
            </a:extLst>
          </p:cNvPr>
          <p:cNvSpPr/>
          <p:nvPr/>
        </p:nvSpPr>
        <p:spPr>
          <a:xfrm>
            <a:off x="4223895" y="77105"/>
            <a:ext cx="3693201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خلاصة إعراب الاسم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C93F0CF-42EF-4F85-B779-13A7BE391E6E}"/>
              </a:ext>
            </a:extLst>
          </p:cNvPr>
          <p:cNvSpPr/>
          <p:nvPr/>
        </p:nvSpPr>
        <p:spPr>
          <a:xfrm>
            <a:off x="8624887" y="846306"/>
            <a:ext cx="2629673" cy="12046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يرفع الاسم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2091047"/>
            <a:ext cx="2629674" cy="11231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يجر الاسم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38223" y="846307"/>
            <a:ext cx="8293396" cy="120469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الفاعل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نائبه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المبتدأ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خبره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اسم كان وأخواتها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وخبر إنَّ وأخواتها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والتابع للمرفوع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DB70BA8D-55B3-4527-A2D3-AD0825DEB062}"/>
              </a:ext>
            </a:extLst>
          </p:cNvPr>
          <p:cNvSpPr/>
          <p:nvPr/>
        </p:nvSpPr>
        <p:spPr>
          <a:xfrm>
            <a:off x="138223" y="3272994"/>
            <a:ext cx="8293396" cy="23028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في مواضع عدة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المفاعيل الخمسة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: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به وفيه وله ومعه والمطلق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وخبر كان وأخواتها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واسم إنَّ وأخواتها والحال والتمييز والمستثنى في أكثر أحواله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والمنادى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والتابع المنصوب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43</a:t>
            </a:fld>
            <a:endParaRPr lang="en-US" dirty="0"/>
          </a:p>
        </p:txBody>
      </p:sp>
      <p:sp>
        <p:nvSpPr>
          <p:cNvPr id="17" name="مستطيل 28">
            <a:extLst>
              <a:ext uri="{FF2B5EF4-FFF2-40B4-BE49-F238E27FC236}">
                <a16:creationId xmlns:a16="http://schemas.microsoft.com/office/drawing/2014/main" id="{41F0EDF8-0453-4D48-BFCA-8F9ACEAC321A}"/>
              </a:ext>
            </a:extLst>
          </p:cNvPr>
          <p:cNvSpPr/>
          <p:nvPr/>
        </p:nvSpPr>
        <p:spPr>
          <a:xfrm>
            <a:off x="8624887" y="3272994"/>
            <a:ext cx="2629674" cy="23028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وينصب الاسم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1">
            <a:extLst>
              <a:ext uri="{FF2B5EF4-FFF2-40B4-BE49-F238E27FC236}">
                <a16:creationId xmlns:a16="http://schemas.microsoft.com/office/drawing/2014/main" id="{09447C1B-B47D-4E98-908E-F5AAD153152E}"/>
              </a:ext>
            </a:extLst>
          </p:cNvPr>
          <p:cNvSpPr/>
          <p:nvPr/>
        </p:nvSpPr>
        <p:spPr>
          <a:xfrm>
            <a:off x="138223" y="2091047"/>
            <a:ext cx="8293396" cy="11231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الاسم المسبوق بحرف جر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والاسم إذا وقع مضافا إليه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،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والتابع المجرور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9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9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8692730" y="1851199"/>
            <a:ext cx="2554714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6EC4B509-D41A-4C7B-8687-F7994B3F8B7F}"/>
              </a:ext>
            </a:extLst>
          </p:cNvPr>
          <p:cNvSpPr/>
          <p:nvPr/>
        </p:nvSpPr>
        <p:spPr>
          <a:xfrm>
            <a:off x="8724324" y="2868273"/>
            <a:ext cx="2551018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ينصب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B03A8313-6EBD-412F-B5D8-E96B8CE34C36}"/>
              </a:ext>
            </a:extLst>
          </p:cNvPr>
          <p:cNvSpPr/>
          <p:nvPr/>
        </p:nvSpPr>
        <p:spPr>
          <a:xfrm>
            <a:off x="8724324" y="3969810"/>
            <a:ext cx="2523120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يجزم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4459041" y="222981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إعراب الفعل المضارع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2E564744-1889-466D-97A7-A14C5968DDD9}"/>
              </a:ext>
            </a:extLst>
          </p:cNvPr>
          <p:cNvSpPr/>
          <p:nvPr/>
        </p:nvSpPr>
        <p:spPr>
          <a:xfrm>
            <a:off x="1977650" y="3969809"/>
            <a:ext cx="4576000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إذا سبق بجازم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1977650" y="1851200"/>
            <a:ext cx="4576000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إذا لم يسبق بناصب ولا جازم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1" name="مستطيل 30">
            <a:extLst>
              <a:ext uri="{FF2B5EF4-FFF2-40B4-BE49-F238E27FC236}">
                <a16:creationId xmlns:a16="http://schemas.microsoft.com/office/drawing/2014/main" id="{EAFDB31D-01BA-492E-BAAD-275E52449B20}"/>
              </a:ext>
            </a:extLst>
          </p:cNvPr>
          <p:cNvSpPr/>
          <p:nvPr/>
        </p:nvSpPr>
        <p:spPr>
          <a:xfrm>
            <a:off x="1977650" y="2868273"/>
            <a:ext cx="4576000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إذا سبق بناصب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44</a:t>
            </a:fld>
            <a:endParaRPr lang="en-US" dirty="0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17" grpId="0" animBg="1"/>
      <p:bldP spid="20" grpId="0" animBg="1"/>
      <p:bldP spid="24" grpId="0" animBg="1"/>
      <p:bldP spid="30" grpId="0" animBg="1"/>
      <p:bldP spid="3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8208335" y="1851199"/>
            <a:ext cx="3039109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بعد عشرة أحرف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6851367" y="106023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إعراب الفعل المضارع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1520456" y="198785"/>
            <a:ext cx="4171343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باب: نصب الفعل المضارع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6248590" y="1177390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أَن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45</a:t>
            </a:fld>
            <a:endParaRPr lang="en-US" dirty="0"/>
          </a:p>
        </p:txBody>
      </p:sp>
      <p:sp>
        <p:nvSpPr>
          <p:cNvPr id="11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4626709" y="1186027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لَن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964149" y="1177391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كَي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1469290" y="1177391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إذَن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5465134" y="2014132"/>
            <a:ext cx="1882603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لام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التعليل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964148" y="2009820"/>
            <a:ext cx="1905563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لام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الجُحُود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1469290" y="2003600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حَتَّى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414670" y="2845112"/>
            <a:ext cx="6933067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(أو)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التي بمعنى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إلى أَن، 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أو التي بمعنى 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إلا أَن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5252484" y="4046590"/>
            <a:ext cx="2102679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فاء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السببية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414670" y="4046591"/>
            <a:ext cx="2131181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واو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المعية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7" name="صورة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9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2" grpId="0" animBg="1"/>
      <p:bldP spid="3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3" grpId="0" animBg="1"/>
      <p:bldP spid="2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8208335" y="1028531"/>
            <a:ext cx="3039109" cy="14754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بعد خمسة أشياء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6851367" y="106023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إعراب الفعل المضارع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1520456" y="198785"/>
            <a:ext cx="4171343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جزم الفعل المضارع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0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6248590" y="1028532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لَم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46</a:t>
            </a:fld>
            <a:endParaRPr lang="en-US" dirty="0"/>
          </a:p>
        </p:txBody>
      </p:sp>
      <p:sp>
        <p:nvSpPr>
          <p:cNvPr id="11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4702910" y="1028531"/>
            <a:ext cx="1099148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لَمَّا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217129" y="1028531"/>
            <a:ext cx="1919066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 الناهية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74917" y="1028531"/>
            <a:ext cx="1511913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لام الأمر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7809161" y="2733665"/>
            <a:ext cx="3837455" cy="14666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أدوات الشرط الجازمة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74918" y="1825725"/>
            <a:ext cx="7076390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تجزم فعل واحد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6665130" y="2733665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5331714" y="2744085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وإذما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3999673" y="2733666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مَن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666257" y="2723034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8478766" y="4366810"/>
            <a:ext cx="3039109" cy="107937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تجزم فعلين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8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94922" y="4375003"/>
            <a:ext cx="8262269" cy="10793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الأول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يسمى فعل الشرط ،</a:t>
            </a:r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والآخر</a:t>
            </a:r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يسمى جواب الشرط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1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1342961" y="2728359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مها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2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63023" y="2735400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متى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3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6672466" y="3511164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أيَّان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4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5331715" y="3511164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أين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5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3990964" y="3511164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أنَّى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6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2650213" y="3520228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حيثما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7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1342780" y="3526811"/>
            <a:ext cx="1065590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كيفما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38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63023" y="3535875"/>
            <a:ext cx="1037914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أيٌّ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26" name="صورة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2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2" grpId="0" animBg="1"/>
      <p:bldP spid="30" grpId="0" animBg="1"/>
      <p:bldP spid="11" grpId="0" animBg="1"/>
      <p:bldP spid="13" grpId="0" animBg="1"/>
      <p:bldP spid="14" grpId="0" animBg="1"/>
      <p:bldP spid="19" grpId="0" animBg="1"/>
      <p:bldP spid="23" grpId="0" animBg="1"/>
      <p:bldP spid="25" grpId="0" animBg="1"/>
      <p:bldP spid="17" grpId="0" animBg="1"/>
      <p:bldP spid="21" grpId="0" animBg="1"/>
      <p:bldP spid="24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>
            <a:extLst>
              <a:ext uri="{FF2B5EF4-FFF2-40B4-BE49-F238E27FC236}">
                <a16:creationId xmlns:a16="http://schemas.microsoft.com/office/drawing/2014/main" id="{D23F559D-C720-4517-8F98-EC1552779A91}"/>
              </a:ext>
            </a:extLst>
          </p:cNvPr>
          <p:cNvSpPr/>
          <p:nvPr/>
        </p:nvSpPr>
        <p:spPr>
          <a:xfrm>
            <a:off x="7258441" y="1882229"/>
            <a:ext cx="3039109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بعد عشرة أحرف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30C73A7B-3B44-4AA7-A832-AC7432FE178B}"/>
              </a:ext>
            </a:extLst>
          </p:cNvPr>
          <p:cNvSpPr/>
          <p:nvPr/>
        </p:nvSpPr>
        <p:spPr>
          <a:xfrm>
            <a:off x="6851367" y="106023"/>
            <a:ext cx="3446183" cy="874638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إعراب الفعل المضارع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C4FB0AD1-E7DF-401A-B232-BC1CC0CE94A8}"/>
              </a:ext>
            </a:extLst>
          </p:cNvPr>
          <p:cNvSpPr/>
          <p:nvPr/>
        </p:nvSpPr>
        <p:spPr>
          <a:xfrm>
            <a:off x="1520456" y="198785"/>
            <a:ext cx="4171343" cy="689113"/>
          </a:xfrm>
          <a:prstGeom prst="rect">
            <a:avLst/>
          </a:prstGeom>
        </p:spPr>
        <p:style>
          <a:lnRef idx="2">
            <a:schemeClr val="accent2"/>
          </a:lnRef>
          <a:fillRef idx="1002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رفع الفعل المضارع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47</a:t>
            </a:fld>
            <a:endParaRPr lang="en-US" dirty="0"/>
          </a:p>
        </p:txBody>
      </p:sp>
      <p:sp>
        <p:nvSpPr>
          <p:cNvPr id="17" name="مستطيل 29">
            <a:extLst>
              <a:ext uri="{FF2B5EF4-FFF2-40B4-BE49-F238E27FC236}">
                <a16:creationId xmlns:a16="http://schemas.microsoft.com/office/drawing/2014/main" id="{D2B152D4-B055-42FB-BE1A-9013C66DDD81}"/>
              </a:ext>
            </a:extLst>
          </p:cNvPr>
          <p:cNvSpPr/>
          <p:nvPr/>
        </p:nvSpPr>
        <p:spPr>
          <a:xfrm>
            <a:off x="1115799" y="1882230"/>
            <a:ext cx="4576000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إذا لم يسبق بناصب ولا جازم</a:t>
            </a:r>
            <a:endParaRPr lang="en-US" sz="3600" b="1" dirty="0">
              <a:solidFill>
                <a:schemeClr val="tx1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8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0E09F7CD-374A-42AC-A505-962E785EA7E0}"/>
              </a:ext>
            </a:extLst>
          </p:cNvPr>
          <p:cNvSpPr/>
          <p:nvPr/>
        </p:nvSpPr>
        <p:spPr>
          <a:xfrm>
            <a:off x="4206240" y="198785"/>
            <a:ext cx="3334043" cy="689113"/>
          </a:xfrm>
          <a:prstGeom prst="rect">
            <a:avLst/>
          </a:prstGeom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المعرب والمبني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D7267611-9020-4597-942B-FFF539D3C35F}"/>
              </a:ext>
            </a:extLst>
          </p:cNvPr>
          <p:cNvSpPr/>
          <p:nvPr/>
        </p:nvSpPr>
        <p:spPr>
          <a:xfrm>
            <a:off x="4817155" y="1192700"/>
            <a:ext cx="2107096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الكلمة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F0693512-69DF-4658-B4D3-7E870B7E092C}"/>
              </a:ext>
            </a:extLst>
          </p:cNvPr>
          <p:cNvSpPr/>
          <p:nvPr/>
        </p:nvSpPr>
        <p:spPr>
          <a:xfrm>
            <a:off x="8792815" y="2226369"/>
            <a:ext cx="2107096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معرب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6D70428D-F6E3-4EE5-AFD3-88116BE476E9}"/>
              </a:ext>
            </a:extLst>
          </p:cNvPr>
          <p:cNvSpPr/>
          <p:nvPr/>
        </p:nvSpPr>
        <p:spPr>
          <a:xfrm>
            <a:off x="1292089" y="2226369"/>
            <a:ext cx="2107096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مبني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3F0B2A16-E9B4-4C4A-A147-04CCDD36C987}"/>
              </a:ext>
            </a:extLst>
          </p:cNvPr>
          <p:cNvSpPr/>
          <p:nvPr/>
        </p:nvSpPr>
        <p:spPr>
          <a:xfrm>
            <a:off x="8812688" y="3080671"/>
            <a:ext cx="2107096" cy="23191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 كلمة يتغير آخرها لتغير إعرابها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25AF47E8-D96B-4C5B-B4D5-4CAF3404D52F}"/>
              </a:ext>
            </a:extLst>
          </p:cNvPr>
          <p:cNvSpPr/>
          <p:nvPr/>
        </p:nvSpPr>
        <p:spPr>
          <a:xfrm>
            <a:off x="802833" y="3140461"/>
            <a:ext cx="3074504" cy="231249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كل كلمة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يتغير آخرها لتغير إعرابها</a:t>
            </a:r>
          </a:p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تلزم حالة واحدة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4055153" y="2193237"/>
            <a:ext cx="4459360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الحروف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مبنية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3CD38E31-0F7E-4BE4-A519-6ED086F9956C}"/>
              </a:ext>
            </a:extLst>
          </p:cNvPr>
          <p:cNvSpPr/>
          <p:nvPr/>
        </p:nvSpPr>
        <p:spPr>
          <a:xfrm>
            <a:off x="4075033" y="3295479"/>
            <a:ext cx="4439480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الماضية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مبنية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04B70F66-B3DB-4402-8097-FABFBC55409F}"/>
              </a:ext>
            </a:extLst>
          </p:cNvPr>
          <p:cNvSpPr/>
          <p:nvPr/>
        </p:nvSpPr>
        <p:spPr>
          <a:xfrm>
            <a:off x="4068409" y="4410970"/>
            <a:ext cx="4446104" cy="6891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أفعال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الأمر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4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0E09F7CD-374A-42AC-A505-962E785EA7E0}"/>
              </a:ext>
            </a:extLst>
          </p:cNvPr>
          <p:cNvSpPr/>
          <p:nvPr/>
        </p:nvSpPr>
        <p:spPr>
          <a:xfrm>
            <a:off x="4206240" y="198785"/>
            <a:ext cx="3334043" cy="689113"/>
          </a:xfrm>
          <a:prstGeom prst="rect">
            <a:avLst/>
          </a:prstGeom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باب: المعرب والمبني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9041823" y="1076814"/>
            <a:ext cx="2356279" cy="6891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الحروف مبنية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7FC84DB-6B32-482B-AE28-F37579B042F0}"/>
              </a:ext>
            </a:extLst>
          </p:cNvPr>
          <p:cNvSpPr/>
          <p:nvPr/>
        </p:nvSpPr>
        <p:spPr>
          <a:xfrm>
            <a:off x="2853312" y="4637401"/>
            <a:ext cx="8544790" cy="7697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الفعل المضارع إذا اتصلت به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نون النسوة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أو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نون التوكيد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2718148" y="1076814"/>
            <a:ext cx="5408671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حركات أواخرِها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9041823" y="1948908"/>
            <a:ext cx="2356279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الفعل الماضي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2718148" y="1948908"/>
            <a:ext cx="540867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مبني على الفتح الظاهر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9041823" y="2852905"/>
            <a:ext cx="2356279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فعل الأمر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2718148" y="2852905"/>
            <a:ext cx="5408672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مبني على ما يجزم به مضارعه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5479308" y="3693106"/>
            <a:ext cx="264750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على حذف النون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2718148" y="3693105"/>
            <a:ext cx="264750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حذف حرف العلة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16">
            <a:extLst>
              <a:ext uri="{FF2B5EF4-FFF2-40B4-BE49-F238E27FC236}">
                <a16:creationId xmlns:a16="http://schemas.microsoft.com/office/drawing/2014/main" id="{CF953325-54A0-41C8-BF71-3502604A01FA}"/>
              </a:ext>
            </a:extLst>
          </p:cNvPr>
          <p:cNvSpPr/>
          <p:nvPr/>
        </p:nvSpPr>
        <p:spPr>
          <a:xfrm>
            <a:off x="28109" y="4677714"/>
            <a:ext cx="2782671" cy="6891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يبنى على السكون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0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>
            <a:extLst>
              <a:ext uri="{FF2B5EF4-FFF2-40B4-BE49-F238E27FC236}">
                <a16:creationId xmlns:a16="http://schemas.microsoft.com/office/drawing/2014/main" id="{F0693512-69DF-4658-B4D3-7E870B7E092C}"/>
              </a:ext>
            </a:extLst>
          </p:cNvPr>
          <p:cNvSpPr/>
          <p:nvPr/>
        </p:nvSpPr>
        <p:spPr>
          <a:xfrm>
            <a:off x="4446093" y="245172"/>
            <a:ext cx="2107096" cy="6891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معرب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57FC84DB-6B32-482B-AE28-F37579B042F0}"/>
              </a:ext>
            </a:extLst>
          </p:cNvPr>
          <p:cNvSpPr/>
          <p:nvPr/>
        </p:nvSpPr>
        <p:spPr>
          <a:xfrm>
            <a:off x="188694" y="1058257"/>
            <a:ext cx="4989361" cy="12158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الفعل المضارع إذا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لم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تتصل به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نون النسوة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أو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نون التوكيد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F4CBB232-ED07-4FAB-B65E-95FA343B66E1}"/>
              </a:ext>
            </a:extLst>
          </p:cNvPr>
          <p:cNvSpPr/>
          <p:nvPr/>
        </p:nvSpPr>
        <p:spPr>
          <a:xfrm>
            <a:off x="7172734" y="387629"/>
            <a:ext cx="4472607" cy="689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الاسم معرب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إل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 عشرة أسماء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12E5D632-1E88-47AD-87CD-AE7DF53A849F}"/>
              </a:ext>
            </a:extLst>
          </p:cNvPr>
          <p:cNvSpPr/>
          <p:nvPr/>
        </p:nvSpPr>
        <p:spPr>
          <a:xfrm>
            <a:off x="9491865" y="1229142"/>
            <a:ext cx="2107096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الضمائر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5367D408-8AC4-4355-8F9E-6A5D7987A169}"/>
              </a:ext>
            </a:extLst>
          </p:cNvPr>
          <p:cNvSpPr/>
          <p:nvPr/>
        </p:nvSpPr>
        <p:spPr>
          <a:xfrm>
            <a:off x="7172734" y="2075249"/>
            <a:ext cx="442622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أسماء الإشارة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سوى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المثنى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1" name="مستطيل 20">
            <a:extLst>
              <a:ext uri="{FF2B5EF4-FFF2-40B4-BE49-F238E27FC236}">
                <a16:creationId xmlns:a16="http://schemas.microsoft.com/office/drawing/2014/main" id="{F8319F3D-BBE0-42E9-9D45-F3199091F153}"/>
              </a:ext>
            </a:extLst>
          </p:cNvPr>
          <p:cNvSpPr/>
          <p:nvPr/>
        </p:nvSpPr>
        <p:spPr>
          <a:xfrm>
            <a:off x="6879265" y="2868417"/>
            <a:ext cx="469318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أسماء الموصولة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سوى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المثنى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2" name="مستطيل 21">
            <a:extLst>
              <a:ext uri="{FF2B5EF4-FFF2-40B4-BE49-F238E27FC236}">
                <a16:creationId xmlns:a16="http://schemas.microsoft.com/office/drawing/2014/main" id="{FA69C372-3B75-43E1-B60A-B2E3C2D911C7}"/>
              </a:ext>
            </a:extLst>
          </p:cNvPr>
          <p:cNvSpPr/>
          <p:nvPr/>
        </p:nvSpPr>
        <p:spPr>
          <a:xfrm>
            <a:off x="6879265" y="3682594"/>
            <a:ext cx="469318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أسماء الاستفهام 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أيٍّ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id="{89953447-8288-4C46-91EC-4375DE5F21BF}"/>
              </a:ext>
            </a:extLst>
          </p:cNvPr>
          <p:cNvSpPr/>
          <p:nvPr/>
        </p:nvSpPr>
        <p:spPr>
          <a:xfrm>
            <a:off x="4325602" y="2835976"/>
            <a:ext cx="2342485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أسماء الأفعال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4" name="مستطيل 23">
            <a:extLst>
              <a:ext uri="{FF2B5EF4-FFF2-40B4-BE49-F238E27FC236}">
                <a16:creationId xmlns:a16="http://schemas.microsoft.com/office/drawing/2014/main" id="{4E131824-59BC-4771-81CB-0CBCA37640FB}"/>
              </a:ext>
            </a:extLst>
          </p:cNvPr>
          <p:cNvSpPr/>
          <p:nvPr/>
        </p:nvSpPr>
        <p:spPr>
          <a:xfrm>
            <a:off x="489098" y="2841796"/>
            <a:ext cx="3506127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العلم </a:t>
            </a:r>
            <a:r>
              <a:rPr lang="ar-SA" sz="3600" b="1">
                <a:latin typeface="Lotus Linotype" panose="02000000000000000000" pitchFamily="2" charset="-78"/>
                <a:cs typeface="Lotus Linotype" panose="02000000000000000000" pitchFamily="2" charset="-78"/>
              </a:rPr>
              <a:t>المختوم </a:t>
            </a:r>
            <a:r>
              <a:rPr lang="ar-SA" sz="3600" b="1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ب(</a:t>
            </a:r>
            <a:r>
              <a:rPr lang="ar-SA" sz="3600" b="1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وَيهِ</a:t>
            </a:r>
            <a:r>
              <a:rPr lang="ar-SA" sz="3600" b="1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5" name="مستطيل 24">
            <a:extLst>
              <a:ext uri="{FF2B5EF4-FFF2-40B4-BE49-F238E27FC236}">
                <a16:creationId xmlns:a16="http://schemas.microsoft.com/office/drawing/2014/main" id="{F0BC4284-21E5-4203-9A46-1F01994B6A84}"/>
              </a:ext>
            </a:extLst>
          </p:cNvPr>
          <p:cNvSpPr/>
          <p:nvPr/>
        </p:nvSpPr>
        <p:spPr>
          <a:xfrm>
            <a:off x="2093896" y="3819392"/>
            <a:ext cx="4659253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الأعداد المركبة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 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اثني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عَشَرَ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6" name="مستطيل 25">
            <a:extLst>
              <a:ext uri="{FF2B5EF4-FFF2-40B4-BE49-F238E27FC236}">
                <a16:creationId xmlns:a16="http://schemas.microsoft.com/office/drawing/2014/main" id="{D913D246-9B61-4C70-89FE-C68E295267B4}"/>
              </a:ext>
            </a:extLst>
          </p:cNvPr>
          <p:cNvSpPr/>
          <p:nvPr/>
        </p:nvSpPr>
        <p:spPr>
          <a:xfrm>
            <a:off x="2498043" y="4654579"/>
            <a:ext cx="4161175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الظروف المركبة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7" name="مستطيل 26">
            <a:extLst>
              <a:ext uri="{FF2B5EF4-FFF2-40B4-BE49-F238E27FC236}">
                <a16:creationId xmlns:a16="http://schemas.microsoft.com/office/drawing/2014/main" id="{9E1B06E6-E233-4D15-A223-AA10F71A3BB3}"/>
              </a:ext>
            </a:extLst>
          </p:cNvPr>
          <p:cNvSpPr/>
          <p:nvPr/>
        </p:nvSpPr>
        <p:spPr>
          <a:xfrm>
            <a:off x="67405" y="3682594"/>
            <a:ext cx="1941429" cy="16518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بعض الظروف المفردة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8" name="مستطيل 27">
            <a:extLst>
              <a:ext uri="{FF2B5EF4-FFF2-40B4-BE49-F238E27FC236}">
                <a16:creationId xmlns:a16="http://schemas.microsoft.com/office/drawing/2014/main" id="{46DE8F6E-6E55-4A69-AE6A-0BACF6FCE542}"/>
              </a:ext>
            </a:extLst>
          </p:cNvPr>
          <p:cNvSpPr/>
          <p:nvPr/>
        </p:nvSpPr>
        <p:spPr>
          <a:xfrm>
            <a:off x="7881729" y="4496771"/>
            <a:ext cx="3690723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أسماء الشرط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عدا </a:t>
            </a:r>
            <a:r>
              <a:rPr lang="ar-SA" sz="36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أيٍّ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12" grpId="0" animBg="1"/>
      <p:bldP spid="13" grpId="0" animBg="1"/>
      <p:bldP spid="14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8490210B-34CD-47F7-A20C-84352FE3B498}"/>
              </a:ext>
            </a:extLst>
          </p:cNvPr>
          <p:cNvSpPr/>
          <p:nvPr/>
        </p:nvSpPr>
        <p:spPr>
          <a:xfrm>
            <a:off x="4093145" y="141189"/>
            <a:ext cx="3129293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الأحكام الإعرابية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8D661A82-A1EF-461C-950B-316A9E0846A6}"/>
              </a:ext>
            </a:extLst>
          </p:cNvPr>
          <p:cNvSpPr/>
          <p:nvPr/>
        </p:nvSpPr>
        <p:spPr>
          <a:xfrm>
            <a:off x="9335386" y="1167619"/>
            <a:ext cx="2031556" cy="9674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وهي أربعة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9019A0D6-2052-4B50-81D3-5099A5341F82}"/>
              </a:ext>
            </a:extLst>
          </p:cNvPr>
          <p:cNvSpPr/>
          <p:nvPr/>
        </p:nvSpPr>
        <p:spPr>
          <a:xfrm>
            <a:off x="7623326" y="1262834"/>
            <a:ext cx="1232452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F9EFC13F-4B84-4F2E-A67E-BBA7B55B0DE6}"/>
              </a:ext>
            </a:extLst>
          </p:cNvPr>
          <p:cNvSpPr/>
          <p:nvPr/>
        </p:nvSpPr>
        <p:spPr>
          <a:xfrm>
            <a:off x="5628869" y="1276089"/>
            <a:ext cx="1232452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النصب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8" name="مستطيل 7">
            <a:extLst>
              <a:ext uri="{FF2B5EF4-FFF2-40B4-BE49-F238E27FC236}">
                <a16:creationId xmlns:a16="http://schemas.microsoft.com/office/drawing/2014/main" id="{FC3E9E89-3B39-4517-B512-C3CDF332132B}"/>
              </a:ext>
            </a:extLst>
          </p:cNvPr>
          <p:cNvSpPr/>
          <p:nvPr/>
        </p:nvSpPr>
        <p:spPr>
          <a:xfrm>
            <a:off x="3634412" y="1276089"/>
            <a:ext cx="1232452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9" name="مستطيل 8">
            <a:extLst>
              <a:ext uri="{FF2B5EF4-FFF2-40B4-BE49-F238E27FC236}">
                <a16:creationId xmlns:a16="http://schemas.microsoft.com/office/drawing/2014/main" id="{F0DD4DC9-7379-4885-8DDD-4BE457DE96E0}"/>
              </a:ext>
            </a:extLst>
          </p:cNvPr>
          <p:cNvSpPr/>
          <p:nvPr/>
        </p:nvSpPr>
        <p:spPr>
          <a:xfrm>
            <a:off x="1308663" y="1276088"/>
            <a:ext cx="1557119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الجزم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20785B43-091C-4871-9A7F-854BA1432849}"/>
              </a:ext>
            </a:extLst>
          </p:cNvPr>
          <p:cNvSpPr/>
          <p:nvPr/>
        </p:nvSpPr>
        <p:spPr>
          <a:xfrm>
            <a:off x="7623326" y="2243471"/>
            <a:ext cx="3743616" cy="11855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الأسماء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كلها المبنية والمعربة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1" name="مستطيل 10">
            <a:extLst>
              <a:ext uri="{FF2B5EF4-FFF2-40B4-BE49-F238E27FC236}">
                <a16:creationId xmlns:a16="http://schemas.microsoft.com/office/drawing/2014/main" id="{CC550D25-FF30-4051-9F9E-75F00537D4E5}"/>
              </a:ext>
            </a:extLst>
          </p:cNvPr>
          <p:cNvSpPr/>
          <p:nvPr/>
        </p:nvSpPr>
        <p:spPr>
          <a:xfrm>
            <a:off x="6087602" y="2610987"/>
            <a:ext cx="1232452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BE2C1AB1-0826-4093-892C-E0EFF42C7A9D}"/>
              </a:ext>
            </a:extLst>
          </p:cNvPr>
          <p:cNvSpPr/>
          <p:nvPr/>
        </p:nvSpPr>
        <p:spPr>
          <a:xfrm>
            <a:off x="4093145" y="2624242"/>
            <a:ext cx="1232452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النصب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82F038AE-9CDF-4DE8-BD42-566E67CB0E5F}"/>
              </a:ext>
            </a:extLst>
          </p:cNvPr>
          <p:cNvSpPr/>
          <p:nvPr/>
        </p:nvSpPr>
        <p:spPr>
          <a:xfrm>
            <a:off x="2098688" y="2624242"/>
            <a:ext cx="1232452" cy="6891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الجر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C469436E-5B3D-4AE2-8CD7-F338F045ADFA}"/>
              </a:ext>
            </a:extLst>
          </p:cNvPr>
          <p:cNvSpPr/>
          <p:nvPr/>
        </p:nvSpPr>
        <p:spPr>
          <a:xfrm>
            <a:off x="7635048" y="3587262"/>
            <a:ext cx="3743616" cy="13504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المضارعة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كلها المبنية والمعربة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C795195C-557E-46A5-AECA-F07CFB5EDCA5}"/>
              </a:ext>
            </a:extLst>
          </p:cNvPr>
          <p:cNvSpPr/>
          <p:nvPr/>
        </p:nvSpPr>
        <p:spPr>
          <a:xfrm>
            <a:off x="6099325" y="3932342"/>
            <a:ext cx="1232452" cy="6891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الرفع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C1EE4892-1076-45AE-A5D8-D546E4948729}"/>
              </a:ext>
            </a:extLst>
          </p:cNvPr>
          <p:cNvSpPr/>
          <p:nvPr/>
        </p:nvSpPr>
        <p:spPr>
          <a:xfrm>
            <a:off x="4104868" y="3930191"/>
            <a:ext cx="1232452" cy="689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النصب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A164E92C-1102-478F-860E-85522FA045F3}"/>
              </a:ext>
            </a:extLst>
          </p:cNvPr>
          <p:cNvSpPr/>
          <p:nvPr/>
        </p:nvSpPr>
        <p:spPr>
          <a:xfrm>
            <a:off x="2110411" y="3930191"/>
            <a:ext cx="1232452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الجزم</a:t>
            </a:r>
            <a:endParaRPr lang="en-US" sz="3600" b="1" dirty="0">
              <a:solidFill>
                <a:srgbClr val="C00000"/>
              </a:solidFill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9" name="مستطيل 18">
            <a:extLst>
              <a:ext uri="{FF2B5EF4-FFF2-40B4-BE49-F238E27FC236}">
                <a16:creationId xmlns:a16="http://schemas.microsoft.com/office/drawing/2014/main" id="{BBC825A1-4CA1-4E8E-A367-13A7B1E2E924}"/>
              </a:ext>
            </a:extLst>
          </p:cNvPr>
          <p:cNvSpPr/>
          <p:nvPr/>
        </p:nvSpPr>
        <p:spPr>
          <a:xfrm>
            <a:off x="202025" y="4989247"/>
            <a:ext cx="9856375" cy="56534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(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الحروف</a:t>
            </a:r>
            <a:r>
              <a:rPr lang="ar-SA" sz="32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 و(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الماضية</a:t>
            </a:r>
            <a:r>
              <a:rPr lang="ar-SA" sz="32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200" b="1" dirty="0" smtClean="0">
                <a:latin typeface="Lotus Linotype" panose="02000000000000000000" pitchFamily="2" charset="-78"/>
                <a:cs typeface="Lotus Linotype" panose="02000000000000000000" pitchFamily="2" charset="-78"/>
              </a:rPr>
              <a:t>و(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أفعال الأمر</a:t>
            </a:r>
            <a:r>
              <a:rPr lang="ar-SA" sz="3200" b="1" dirty="0" smtClean="0">
                <a:solidFill>
                  <a:schemeClr val="tx1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)</a:t>
            </a:r>
            <a:r>
              <a:rPr lang="ar-SA" sz="3200" b="1" dirty="0" smtClean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 </a:t>
            </a:r>
            <a:r>
              <a:rPr lang="ar-SA" sz="3200" b="1" dirty="0">
                <a:solidFill>
                  <a:srgbClr val="00206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لا يدخلها </a:t>
            </a:r>
            <a:r>
              <a:rPr lang="ar-SA" sz="32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حكم إعرابي</a:t>
            </a:r>
            <a:endParaRPr lang="en-US" sz="32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  <p:pic>
        <p:nvPicPr>
          <p:cNvPr id="20" name="صورة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6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>
            <a:extLst>
              <a:ext uri="{FF2B5EF4-FFF2-40B4-BE49-F238E27FC236}">
                <a16:creationId xmlns:a16="http://schemas.microsoft.com/office/drawing/2014/main" id="{8490210B-34CD-47F7-A20C-84352FE3B498}"/>
              </a:ext>
            </a:extLst>
          </p:cNvPr>
          <p:cNvSpPr/>
          <p:nvPr/>
        </p:nvSpPr>
        <p:spPr>
          <a:xfrm>
            <a:off x="4250638" y="123553"/>
            <a:ext cx="2558125" cy="689113"/>
          </a:xfrm>
          <a:prstGeom prst="rect">
            <a:avLst/>
          </a:prstGeom>
        </p:spPr>
        <p:style>
          <a:lnRef idx="1">
            <a:schemeClr val="accent2"/>
          </a:lnRef>
          <a:fillRef idx="1003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خط الإعراب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0" name="مستطيل 9">
            <a:extLst>
              <a:ext uri="{FF2B5EF4-FFF2-40B4-BE49-F238E27FC236}">
                <a16:creationId xmlns:a16="http://schemas.microsoft.com/office/drawing/2014/main" id="{20785B43-091C-4871-9A7F-854BA1432849}"/>
              </a:ext>
            </a:extLst>
          </p:cNvPr>
          <p:cNvSpPr/>
          <p:nvPr/>
        </p:nvSpPr>
        <p:spPr>
          <a:xfrm>
            <a:off x="1796905" y="1105636"/>
            <a:ext cx="7514439" cy="6891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تقع </a:t>
            </a:r>
            <a:r>
              <a:rPr lang="ar-SA" sz="3600" b="1" dirty="0">
                <a:solidFill>
                  <a:srgbClr val="C00000"/>
                </a:solidFill>
                <a:latin typeface="Lotus Linotype" panose="02000000000000000000" pitchFamily="2" charset="-78"/>
                <a:cs typeface="Lotus Linotype" panose="02000000000000000000" pitchFamily="2" charset="-78"/>
              </a:rPr>
              <a:t>قبله</a:t>
            </a:r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 الكلمات التي لا تدخلها الأحكام الإعرابية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1" name="مستطيل 10">
            <a:extLst>
              <a:ext uri="{FF2B5EF4-FFF2-40B4-BE49-F238E27FC236}">
                <a16:creationId xmlns:a16="http://schemas.microsoft.com/office/drawing/2014/main" id="{CC550D25-FF30-4051-9F9E-75F00537D4E5}"/>
              </a:ext>
            </a:extLst>
          </p:cNvPr>
          <p:cNvSpPr/>
          <p:nvPr/>
        </p:nvSpPr>
        <p:spPr>
          <a:xfrm>
            <a:off x="9830697" y="1917509"/>
            <a:ext cx="1547446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الحروف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:a16="http://schemas.microsoft.com/office/drawing/2014/main" id="{BE2C1AB1-0826-4093-892C-E0EFF42C7A9D}"/>
              </a:ext>
            </a:extLst>
          </p:cNvPr>
          <p:cNvSpPr/>
          <p:nvPr/>
        </p:nvSpPr>
        <p:spPr>
          <a:xfrm>
            <a:off x="7136082" y="1917509"/>
            <a:ext cx="2585346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الأفعال الماضية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82F038AE-9CDF-4DE8-BD42-566E67CB0E5F}"/>
              </a:ext>
            </a:extLst>
          </p:cNvPr>
          <p:cNvSpPr/>
          <p:nvPr/>
        </p:nvSpPr>
        <p:spPr>
          <a:xfrm>
            <a:off x="4796102" y="1917509"/>
            <a:ext cx="2236763" cy="689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أفعال الأمر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C469436E-5B3D-4AE2-8CD7-F338F045ADFA}"/>
              </a:ext>
            </a:extLst>
          </p:cNvPr>
          <p:cNvSpPr/>
          <p:nvPr/>
        </p:nvSpPr>
        <p:spPr>
          <a:xfrm>
            <a:off x="7549116" y="3337089"/>
            <a:ext cx="3829027" cy="80185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لا محل لها من الإعراب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C795195C-557E-46A5-AECA-F07CFB5EDCA5}"/>
              </a:ext>
            </a:extLst>
          </p:cNvPr>
          <p:cNvSpPr/>
          <p:nvPr/>
        </p:nvSpPr>
        <p:spPr>
          <a:xfrm>
            <a:off x="5871731" y="4303497"/>
            <a:ext cx="1232452" cy="12524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بيان نوعها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C1EE4892-1076-45AE-A5D8-D546E4948729}"/>
              </a:ext>
            </a:extLst>
          </p:cNvPr>
          <p:cNvSpPr/>
          <p:nvPr/>
        </p:nvSpPr>
        <p:spPr>
          <a:xfrm>
            <a:off x="3793030" y="4286328"/>
            <a:ext cx="1783442" cy="12836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بيان حركة بنائها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18" name="مستطيل 17">
            <a:extLst>
              <a:ext uri="{FF2B5EF4-FFF2-40B4-BE49-F238E27FC236}">
                <a16:creationId xmlns:a16="http://schemas.microsoft.com/office/drawing/2014/main" id="{A164E92C-1102-478F-860E-85522FA045F3}"/>
              </a:ext>
            </a:extLst>
          </p:cNvPr>
          <p:cNvSpPr/>
          <p:nvPr/>
        </p:nvSpPr>
        <p:spPr>
          <a:xfrm>
            <a:off x="1097280" y="4275774"/>
            <a:ext cx="2456598" cy="12801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بيان حكمها الإعرابي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id="{0F263881-9208-4139-9DD7-0D0D111F95C3}"/>
              </a:ext>
            </a:extLst>
          </p:cNvPr>
          <p:cNvSpPr/>
          <p:nvPr/>
        </p:nvSpPr>
        <p:spPr>
          <a:xfrm>
            <a:off x="7426273" y="4465274"/>
            <a:ext cx="3770142" cy="8018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b="1" dirty="0">
                <a:latin typeface="Lotus Linotype" panose="02000000000000000000" pitchFamily="2" charset="-78"/>
                <a:cs typeface="Lotus Linotype" panose="02000000000000000000" pitchFamily="2" charset="-78"/>
              </a:rPr>
              <a:t>لإعرابها ثلاثة أركان</a:t>
            </a:r>
            <a:endParaRPr lang="en-US" sz="3600" b="1" dirty="0">
              <a:latin typeface="Lotus Linotype" panose="02000000000000000000" pitchFamily="2" charset="-78"/>
              <a:cs typeface="Lotus Linotype" panose="020000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724783" y="1876156"/>
            <a:ext cx="0" cy="14609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097280" y="2020186"/>
            <a:ext cx="2379567" cy="122274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3600" dirty="0" smtClean="0"/>
              <a:t>خط الإعراب</a:t>
            </a:r>
            <a:endParaRPr lang="en-US" sz="36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646967" y="2606622"/>
            <a:ext cx="92503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509562" y="3352125"/>
            <a:ext cx="2573079" cy="4595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SA" sz="3600" dirty="0" smtClean="0"/>
              <a:t>قبل        بعد</a:t>
            </a:r>
            <a:endParaRPr lang="en-US" sz="3600" dirty="0"/>
          </a:p>
        </p:txBody>
      </p:sp>
      <p:pic>
        <p:nvPicPr>
          <p:cNvPr id="21" name="صورة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60" y="5864439"/>
            <a:ext cx="1253345" cy="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0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6" grpId="0" animBg="1"/>
      <p:bldP spid="1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لحدث الرئيسي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TM04033927[[fn=الحدث الرئيسي]]</Template>
  <TotalTime>984</TotalTime>
  <Words>1740</Words>
  <Application>Microsoft Office PowerPoint</Application>
  <PresentationFormat>شاشة عريضة</PresentationFormat>
  <Paragraphs>534</Paragraphs>
  <Slides>47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47</vt:i4>
      </vt:variant>
    </vt:vector>
  </HeadingPairs>
  <TitlesOfParts>
    <vt:vector size="53" baseType="lpstr">
      <vt:lpstr>Arial</vt:lpstr>
      <vt:lpstr>Calibri</vt:lpstr>
      <vt:lpstr>Impact</vt:lpstr>
      <vt:lpstr>Lotus Linotype</vt:lpstr>
      <vt:lpstr>Times New Roman</vt:lpstr>
      <vt:lpstr>الحدث الرئيسي</vt:lpstr>
      <vt:lpstr>النحو الصغير</vt:lpstr>
      <vt:lpstr>اعلم – وفقني الله وإياك – أن النحو يدرس أحكام الكلمة وأحكام الكلام.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النحو الصغير</dc:title>
  <dc:creator>Bander Al Otaibi</dc:creator>
  <cp:lastModifiedBy>Haytham M. Atteya</cp:lastModifiedBy>
  <cp:revision>62</cp:revision>
  <dcterms:created xsi:type="dcterms:W3CDTF">2018-03-21T12:57:19Z</dcterms:created>
  <dcterms:modified xsi:type="dcterms:W3CDTF">2018-05-21T10:22:52Z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da9ce040-698d-47e0-9549-ca3857959062</vt:lpwstr>
  </property>
  <property fmtid="{D5CDD505-2E9C-101B-9397-08002B2CF9AE}" pid="3" name="CLASSIFICATION">
    <vt:lpwstr>PUBLIC</vt:lpwstr>
  </property>
</Properties>
</file>